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51"/>
  </p:notesMasterIdLst>
  <p:handoutMasterIdLst>
    <p:handoutMasterId r:id="rId52"/>
  </p:handoutMasterIdLst>
  <p:sldIdLst>
    <p:sldId id="256" r:id="rId2"/>
    <p:sldId id="290" r:id="rId3"/>
    <p:sldId id="376" r:id="rId4"/>
    <p:sldId id="377" r:id="rId5"/>
    <p:sldId id="378" r:id="rId6"/>
    <p:sldId id="393" r:id="rId7"/>
    <p:sldId id="310" r:id="rId8"/>
    <p:sldId id="311" r:id="rId9"/>
    <p:sldId id="314" r:id="rId10"/>
    <p:sldId id="383" r:id="rId11"/>
    <p:sldId id="384" r:id="rId12"/>
    <p:sldId id="385" r:id="rId13"/>
    <p:sldId id="312" r:id="rId14"/>
    <p:sldId id="380" r:id="rId15"/>
    <p:sldId id="381" r:id="rId16"/>
    <p:sldId id="382" r:id="rId17"/>
    <p:sldId id="316" r:id="rId18"/>
    <p:sldId id="364" r:id="rId19"/>
    <p:sldId id="386" r:id="rId20"/>
    <p:sldId id="365" r:id="rId21"/>
    <p:sldId id="366" r:id="rId22"/>
    <p:sldId id="379" r:id="rId23"/>
    <p:sldId id="371" r:id="rId24"/>
    <p:sldId id="387" r:id="rId25"/>
    <p:sldId id="372" r:id="rId26"/>
    <p:sldId id="301" r:id="rId27"/>
    <p:sldId id="388" r:id="rId28"/>
    <p:sldId id="325" r:id="rId29"/>
    <p:sldId id="389" r:id="rId30"/>
    <p:sldId id="346" r:id="rId31"/>
    <p:sldId id="394" r:id="rId32"/>
    <p:sldId id="395" r:id="rId33"/>
    <p:sldId id="353" r:id="rId34"/>
    <p:sldId id="390" r:id="rId35"/>
    <p:sldId id="363" r:id="rId36"/>
    <p:sldId id="391" r:id="rId37"/>
    <p:sldId id="355" r:id="rId38"/>
    <p:sldId id="392" r:id="rId39"/>
    <p:sldId id="356" r:id="rId40"/>
    <p:sldId id="358" r:id="rId41"/>
    <p:sldId id="361" r:id="rId42"/>
    <p:sldId id="373" r:id="rId43"/>
    <p:sldId id="342" r:id="rId44"/>
    <p:sldId id="374" r:id="rId45"/>
    <p:sldId id="345" r:id="rId46"/>
    <p:sldId id="347" r:id="rId47"/>
    <p:sldId id="348" r:id="rId48"/>
    <p:sldId id="349" r:id="rId49"/>
    <p:sldId id="37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7" autoAdjust="0"/>
    <p:restoredTop sz="98699" autoAdjust="0"/>
  </p:normalViewPr>
  <p:slideViewPr>
    <p:cSldViewPr>
      <p:cViewPr varScale="1">
        <p:scale>
          <a:sx n="46" d="100"/>
          <a:sy n="46" d="100"/>
        </p:scale>
        <p:origin x="9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FF918-A109-4CDB-A5FC-0D304BC0E5E8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531BA-DA36-4B22-83AD-2EF268D01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3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3DD40-9C72-48E9-AC02-88039F87324B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C646F-B0CB-47CF-B112-D1306BBC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20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46F-B0CB-47CF-B112-D1306BBCFD6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46F-B0CB-47CF-B112-D1306BBCFD6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601AE49-13BA-634B-A9F5-D8B4E5529D68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02E-F36D-D246-A595-FC22006DBF11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DDFE-9934-9A42-87AB-DD18A5EB3B74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1E57-C6C7-DA4F-8DEE-49E9466D00B9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9752-20AE-9149-8126-08D2E481A40C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A40D-C36A-7647-8EA7-5B2975D52132}" type="datetime1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29AF-D72F-2442-8C0C-73B77D037216}" type="datetime1">
              <a:rPr lang="en-US" smtClean="0"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911-790E-1347-B359-E809C8208A84}" type="datetime1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8A5C-B98E-044C-A7FF-E9334E664F12}" type="datetime1">
              <a:rPr lang="en-US" smtClean="0"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CECF-7DB8-6D4F-A877-427D7DB34B8F}" type="datetime1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EAF0-0068-D54D-8B98-FDBF6F8CC24B}" type="datetime1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B5DEDC04-AE6F-244F-86D2-DADD2E0CD983}" type="datetime1">
              <a:rPr lang="en-US" smtClean="0"/>
              <a:t>6/14/2017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luNutLNpc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pic>
        <p:nvPicPr>
          <p:cNvPr id="1028" name="Picture 4" descr="Image result for grand cany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" y="990600"/>
            <a:ext cx="7312026" cy="50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Grand Canyon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7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517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South Rim - Jackrabbits</a:t>
              </a:r>
            </a:p>
          </p:txBody>
        </p:sp>
      </p:grp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05" y="990600"/>
            <a:ext cx="5985217" cy="547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nimals on the south rim of the grand can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2999"/>
            <a:ext cx="6858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517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10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South Rim Lizards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8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517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11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South Rim Owls</a:t>
              </a:r>
            </a:p>
          </p:txBody>
        </p:sp>
      </p:grpSp>
      <p:pic>
        <p:nvPicPr>
          <p:cNvPr id="7170" name="Picture 2" descr="Image result for grand canyon ow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3" y="1002323"/>
            <a:ext cx="7391986" cy="501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lorado river grand can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818463"/>
            <a:ext cx="8869680" cy="520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12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12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Colorado River</a:t>
              </a:r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5850056" y="1233931"/>
            <a:ext cx="2847168" cy="1820428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does the Colorado River begin &amp; end?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7861" y="3479370"/>
            <a:ext cx="3231558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up in the Rocky Mountains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0827" y="4876800"/>
            <a:ext cx="323155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Gulf of California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colorado river animals and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9" y="968481"/>
            <a:ext cx="8438189" cy="52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12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13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Colorado River Fish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75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12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14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Colorado River Toad</a:t>
              </a:r>
            </a:p>
          </p:txBody>
        </p:sp>
      </p:grpSp>
      <p:pic>
        <p:nvPicPr>
          <p:cNvPr id="14" name="Picture 2" descr="Image result for colorado river t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6" y="817293"/>
            <a:ext cx="8022688" cy="55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12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Colorado Western Turtle</a:t>
              </a:r>
            </a:p>
          </p:txBody>
        </p:sp>
      </p:grpSp>
      <p:pic>
        <p:nvPicPr>
          <p:cNvPr id="15" name="Picture 2" descr="Image result for water turtles at the grand can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0" y="1017563"/>
            <a:ext cx="7804639" cy="489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colorado river animals and pla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999978"/>
            <a:ext cx="2667000" cy="237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12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16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Colorado River Otter</a:t>
              </a:r>
            </a:p>
          </p:txBody>
        </p:sp>
      </p:grpSp>
      <p:pic>
        <p:nvPicPr>
          <p:cNvPr id="14" name="Picture 2" descr="Image result for colorado river t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94" y="999978"/>
            <a:ext cx="2675206" cy="24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water turtles at the grand cany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1" y="3771559"/>
            <a:ext cx="2697480" cy="23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iver o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" y="999977"/>
            <a:ext cx="9146345" cy="507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1" y="522999"/>
            <a:ext cx="7812258" cy="58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5112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17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First People – 2000 Years Ago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8262" y="1447800"/>
            <a:ext cx="25908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Nomadic Indian Tribes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262" y="2971800"/>
            <a:ext cx="2590800" cy="267765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the past 2,000 years, 9 different tribes have inhabited the Grand Canyon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1" y="529903"/>
            <a:ext cx="7812258" cy="58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5112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18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First People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2471" y="2790729"/>
            <a:ext cx="2590800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granaries are where they stored their food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4" name="Right Arrow 3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Where is the Grand Canyon located?</a:t>
              </a:r>
            </a:p>
          </p:txBody>
        </p:sp>
      </p:grpSp>
      <p:pic>
        <p:nvPicPr>
          <p:cNvPr id="1026" name="Picture 2" descr="Image result for map of Arizona with the grand can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990600"/>
            <a:ext cx="7239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22914" y="3742005"/>
            <a:ext cx="137160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Arizona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5112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19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First People – Stacked Stone</a:t>
              </a:r>
            </a:p>
          </p:txBody>
        </p:sp>
      </p:grpSp>
      <p:pic>
        <p:nvPicPr>
          <p:cNvPr id="11" name="Picture 2" descr="https://www.nps.gov/cany/learn/historyculture/images/gran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03479"/>
            <a:ext cx="7239000" cy="455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2471" y="2790729"/>
            <a:ext cx="2590800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granaries were made out of stacked stone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12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412" y="2813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Pictographs</a:t>
              </a:r>
            </a:p>
          </p:txBody>
        </p:sp>
      </p:grpSp>
      <p:pic>
        <p:nvPicPr>
          <p:cNvPr id="9" name="Picture 2" descr="https://www.nps.gov/cany/planyourvisit/images/horseshoepictograph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0" y="1219200"/>
            <a:ext cx="885444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6279921"/>
            <a:ext cx="4226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3"/>
              </a:rPr>
              <a:t>https://www.youtube.com/watch?v=BrluNutLNpc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21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Spanish Explorers</a:t>
              </a:r>
            </a:p>
          </p:txBody>
        </p:sp>
      </p:grpSp>
      <p:pic>
        <p:nvPicPr>
          <p:cNvPr id="1032" name="Picture 8" descr="Image result for pictures of coronado the explo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3" y="988254"/>
            <a:ext cx="4919234" cy="50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ular Callout 12"/>
          <p:cNvSpPr/>
          <p:nvPr/>
        </p:nvSpPr>
        <p:spPr>
          <a:xfrm>
            <a:off x="5486400" y="1143000"/>
            <a:ext cx="3412729" cy="2875204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next group of people to explore the Grand Canyon were the Spanish Explorers.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22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Spanish Explorers – 1500’s</a:t>
              </a:r>
            </a:p>
          </p:txBody>
        </p:sp>
      </p:grpSp>
      <p:pic>
        <p:nvPicPr>
          <p:cNvPr id="1032" name="Picture 8" descr="Image result for pictures of coronado the explo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3" y="988254"/>
            <a:ext cx="4919234" cy="50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ular Callout 12"/>
          <p:cNvSpPr/>
          <p:nvPr/>
        </p:nvSpPr>
        <p:spPr>
          <a:xfrm>
            <a:off x="5731271" y="1239596"/>
            <a:ext cx="2847677" cy="1804261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Francisco Vázquez de Coronado y Luján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1271" y="3503400"/>
            <a:ext cx="2847677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was sent by the Queen &amp; King of Spain to find new territory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23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Spanish Explorers – 1500’s</a:t>
              </a:r>
            </a:p>
          </p:txBody>
        </p:sp>
      </p:grpSp>
      <p:pic>
        <p:nvPicPr>
          <p:cNvPr id="1032" name="Picture 8" descr="Image result for pictures of coronado the explo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3" y="988254"/>
            <a:ext cx="4919234" cy="50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ular Callout 12"/>
          <p:cNvSpPr/>
          <p:nvPr/>
        </p:nvSpPr>
        <p:spPr>
          <a:xfrm>
            <a:off x="5731271" y="1239596"/>
            <a:ext cx="2847677" cy="1804261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Francisco Vázquez de Coronado y Luján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1271" y="3503400"/>
            <a:ext cx="2847677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was also sent to find GOLD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24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Spanish Explorers</a:t>
              </a:r>
            </a:p>
          </p:txBody>
        </p:sp>
      </p:grpSp>
      <p:pic>
        <p:nvPicPr>
          <p:cNvPr id="8194" name="Picture 2" descr="Image result for river rafters at the grand can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7" y="800880"/>
            <a:ext cx="8088085" cy="54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4193166"/>
            <a:ext cx="3886200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Coronado saw the canyon walls he thought he had found GOLD!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26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Grand Canyon</a:t>
              </a:r>
            </a:p>
          </p:txBody>
        </p:sp>
      </p:grpSp>
      <p:pic>
        <p:nvPicPr>
          <p:cNvPr id="9" name="Picture 2" descr="C:\Users\Owner\Desktop\11513_10394_Arizona_Lees_Ferry_Crossing_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3" y="834877"/>
            <a:ext cx="8533636" cy="54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5718664" y="1371600"/>
            <a:ext cx="3030363" cy="1752600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old is the Grand Canyon?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21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Grand Canyon</a:t>
              </a:r>
            </a:p>
          </p:txBody>
        </p:sp>
      </p:grpSp>
      <p:pic>
        <p:nvPicPr>
          <p:cNvPr id="9" name="Picture 2" descr="C:\Users\Owner\Desktop\11513_10394_Arizona_Lees_Ferry_Crossing_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3" y="834877"/>
            <a:ext cx="8533636" cy="54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8664" y="3562257"/>
            <a:ext cx="306828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million years old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718664" y="1371600"/>
            <a:ext cx="3030363" cy="1752600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old is the Grand Canyon?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9" y="837222"/>
            <a:ext cx="8444594" cy="520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27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Grand Canyon</a:t>
              </a:r>
            </a:p>
          </p:txBody>
        </p:sp>
      </p:grpSp>
      <p:sp>
        <p:nvSpPr>
          <p:cNvPr id="12" name="Rectangular Callout 11"/>
          <p:cNvSpPr/>
          <p:nvPr/>
        </p:nvSpPr>
        <p:spPr>
          <a:xfrm>
            <a:off x="5791200" y="1307372"/>
            <a:ext cx="3200400" cy="2133600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people visit the Grand Canyon each year?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9" y="837222"/>
            <a:ext cx="8444594" cy="520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28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Grand Canyon</a:t>
              </a:r>
            </a:p>
          </p:txBody>
        </p:sp>
      </p:grpSp>
      <p:sp>
        <p:nvSpPr>
          <p:cNvPr id="12" name="Rectangular Callout 11"/>
          <p:cNvSpPr/>
          <p:nvPr/>
        </p:nvSpPr>
        <p:spPr>
          <a:xfrm>
            <a:off x="5791200" y="1307372"/>
            <a:ext cx="3200400" cy="2133600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people visit the Grand Canyon each year?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258" y="3974372"/>
            <a:ext cx="306828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Million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2" y="625112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62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Three National Parks in Arizona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25791" y="1057880"/>
            <a:ext cx="8968643" cy="4961920"/>
            <a:chOff x="-25791" y="1057880"/>
            <a:chExt cx="8968643" cy="4961920"/>
          </a:xfrm>
        </p:grpSpPr>
        <p:sp>
          <p:nvSpPr>
            <p:cNvPr id="9" name="TextBox 8"/>
            <p:cNvSpPr txBox="1"/>
            <p:nvPr/>
          </p:nvSpPr>
          <p:spPr>
            <a:xfrm>
              <a:off x="2202524" y="3733800"/>
              <a:ext cx="47506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71550" lvl="1" indent="-514350">
                <a:buFont typeface="+mj-lt"/>
                <a:buAutoNum type="arabicPeriod"/>
              </a:pPr>
              <a:r>
                <a: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Grand Canyon</a:t>
              </a:r>
            </a:p>
            <a:p>
              <a:pPr marL="971550" lvl="1" indent="-514350">
                <a:buFont typeface="+mj-lt"/>
                <a:buAutoNum type="arabicPeriod"/>
              </a:pPr>
              <a:r>
                <a: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Petrified Forest</a:t>
              </a:r>
            </a:p>
            <a:p>
              <a:pPr marL="971550" lvl="1" indent="-514350">
                <a:buFont typeface="+mj-lt"/>
                <a:buAutoNum type="arabicPeriod"/>
              </a:pPr>
              <a:r>
                <a: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Saguaro National Park</a:t>
              </a:r>
            </a:p>
          </p:txBody>
        </p:sp>
        <p:pic>
          <p:nvPicPr>
            <p:cNvPr id="10" name="Picture 2" descr="http://explorethecanyon.com/wp-content/uploads/2011/05/Grand_Canyon_Area_Informat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38" y="1710437"/>
              <a:ext cx="8675848" cy="4309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-25791" y="1057880"/>
              <a:ext cx="2772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Grand Canyon</a:t>
              </a:r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6782" y="1057880"/>
              <a:ext cx="305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Petrified Forest</a:t>
              </a:r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85921" y="1057880"/>
              <a:ext cx="305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Saguaro National Park</a:t>
              </a:r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6600" y="4426297"/>
              <a:ext cx="1518976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1919</a:t>
              </a:r>
              <a:endPara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8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29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Grand Canyon Rangers</a:t>
              </a:r>
            </a:p>
          </p:txBody>
        </p:sp>
      </p:grpSp>
      <p:pic>
        <p:nvPicPr>
          <p:cNvPr id="3074" name="Picture 2" descr="Image result for park rangers at the grand can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18465"/>
            <a:ext cx="76200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981200" y="3962400"/>
            <a:ext cx="129540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9966" y="2999032"/>
            <a:ext cx="3068285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 hikes &amp; educational talks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968" y="1143000"/>
            <a:ext cx="306828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 the park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967" y="1828800"/>
            <a:ext cx="3068285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 the environment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30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Grand Canyon Rangers</a:t>
              </a:r>
            </a:p>
          </p:txBody>
        </p:sp>
      </p:grpSp>
      <p:pic>
        <p:nvPicPr>
          <p:cNvPr id="3074" name="Picture 2" descr="Image result for park rangers at the grand can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18465"/>
            <a:ext cx="76200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981200" y="3962400"/>
            <a:ext cx="129540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381000" y="990600"/>
            <a:ext cx="2514600" cy="1676400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ranger holding?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31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Grand Canyon Rangers</a:t>
              </a:r>
            </a:p>
          </p:txBody>
        </p:sp>
      </p:grpSp>
      <p:pic>
        <p:nvPicPr>
          <p:cNvPr id="3074" name="Picture 2" descr="Image result for park rangers at the grand can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18465"/>
            <a:ext cx="76200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981200" y="3962400"/>
            <a:ext cx="129540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381000" y="990600"/>
            <a:ext cx="2514600" cy="1676400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ranger holding?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2895600"/>
            <a:ext cx="4191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California Condor egg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68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32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48409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Westward Expansion</a:t>
              </a:r>
            </a:p>
          </p:txBody>
        </p:sp>
      </p:grp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2046"/>
            <a:ext cx="73342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6124638" y="1293761"/>
            <a:ext cx="2667000" cy="2261460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did people move from the East to the West?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68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33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48409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Westward Expansion</a:t>
              </a:r>
            </a:p>
          </p:txBody>
        </p:sp>
      </p:grp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2046"/>
            <a:ext cx="73342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6124638" y="1293761"/>
            <a:ext cx="2667000" cy="2261460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did people move from the East to the West?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4638" y="3886200"/>
            <a:ext cx="2667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2915" y="4577060"/>
            <a:ext cx="2667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Adventure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wner\Desktop\Pow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" y="521435"/>
            <a:ext cx="8069580" cy="59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68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34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48409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Wesley Powell 1834 - 1902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00800" y="2133600"/>
            <a:ext cx="2574074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to lead an expedition down the Colorado River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wner\Desktop\Pow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" y="543709"/>
            <a:ext cx="7559677" cy="59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68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35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48409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Wesley Powell 1834 - 1902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00800" y="1752600"/>
            <a:ext cx="2574074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 War Soldier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5489" y="3064476"/>
            <a:ext cx="257407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Geologist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5489" y="3901135"/>
            <a:ext cx="257407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Explorer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6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412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3600" b="1" baseline="30000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Expedition - 1869</a:t>
              </a:r>
            </a:p>
          </p:txBody>
        </p:sp>
      </p:grpSp>
      <p:pic>
        <p:nvPicPr>
          <p:cNvPr id="9" name="Picture 2" descr="http://www.powellmuseum.org/images/illos/rapidsI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4250646" cy="47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6007564" y="1167539"/>
            <a:ext cx="2233916" cy="1651861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happened?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37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412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3600" b="1" baseline="30000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Expedition - 1869</a:t>
              </a:r>
            </a:p>
          </p:txBody>
        </p:sp>
      </p:grpSp>
      <p:pic>
        <p:nvPicPr>
          <p:cNvPr id="9" name="Picture 2" descr="http://www.powellmuseum.org/images/illos/rapidsI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4250646" cy="47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6007564" y="1167539"/>
            <a:ext cx="2233916" cy="1651861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happened?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6041" y="3115070"/>
            <a:ext cx="341696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was rough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6878" y="3866889"/>
            <a:ext cx="3416963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Rapids were unexpected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6041" y="4990277"/>
            <a:ext cx="3416963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 of the river was unknown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</a:t>
            </a:r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825" y="-7862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3600" b="1" baseline="30000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nd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Expedition 1871 - 1872</a:t>
              </a:r>
            </a:p>
          </p:txBody>
        </p:sp>
      </p:grpSp>
      <p:pic>
        <p:nvPicPr>
          <p:cNvPr id="9" name="Picture 2" descr="http://d1enrelpb4k7zs.cloudfront.net/wp-content/uploads/2011/12/grand-canyon-powell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30" y="985434"/>
            <a:ext cx="859193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4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upload.wikimedia.org/wikipedia/commons/1/19/President_Theodore_Roosevelt,_1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1285"/>
            <a:ext cx="4460828" cy="588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National Park Service</a:t>
              </a:r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489857" y="1752599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1916 which President founded the National Park Service?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929" y="6265188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39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997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3600" b="1" baseline="30000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nd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Expedition</a:t>
              </a:r>
            </a:p>
          </p:txBody>
        </p:sp>
      </p:grpSp>
      <p:pic>
        <p:nvPicPr>
          <p:cNvPr id="4100" name="Picture 4" descr="http://www.panisbet.com/artist/popups/Pi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49609"/>
            <a:ext cx="4667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5861193" y="849609"/>
            <a:ext cx="2526480" cy="1969791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did Powell take with him?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5952" y="3183889"/>
            <a:ext cx="341696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Artist Thomas Moran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5952" y="3866890"/>
            <a:ext cx="341696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maker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5952" y="4572000"/>
            <a:ext cx="341696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Writer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5952" y="5301546"/>
            <a:ext cx="341696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Geologists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courses.missouristate.edu/kevinevans/images/moran_grandcany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0" y="457200"/>
            <a:ext cx="7848600" cy="571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5862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40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Thomas Moran, Artist of the Grand Canyon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3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6386" name="Picture 2" descr="Image result for kolb brothers grand can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87985"/>
            <a:ext cx="7848600" cy="574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Traveling the Grand Canyon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90129" y="3200400"/>
            <a:ext cx="2436683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railroad reached the Grand Canyon!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37053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41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770162" y="1552932"/>
            <a:ext cx="2076617" cy="1389432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1901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42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Fred Harvey &amp; The Harvey Girls</a:t>
              </a:r>
            </a:p>
          </p:txBody>
        </p:sp>
      </p:grpSp>
      <p:pic>
        <p:nvPicPr>
          <p:cNvPr id="17410" name="Picture 2" descr="Image result for did fred harvey build the lodges at the grand can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2" y="810257"/>
            <a:ext cx="8308506" cy="528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598" y="2300643"/>
            <a:ext cx="2436683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Built hotels &amp; lodges near railroad stations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CC at the Grand Can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4362"/>
            <a:ext cx="44005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43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WPA - Civil Conservation Corps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04681" y="825499"/>
            <a:ext cx="243668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Six years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4681" y="1600200"/>
            <a:ext cx="243668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Trails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4681" y="2362200"/>
            <a:ext cx="243668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Rock walls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4681" y="3124015"/>
            <a:ext cx="243668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 grounds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4681" y="4708975"/>
            <a:ext cx="243668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 fighting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4681" y="5486400"/>
            <a:ext cx="243668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Visitor center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4681" y="3929390"/>
            <a:ext cx="243668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Fences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72" y="609600"/>
            <a:ext cx="7493056" cy="550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44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Visiting the Grand Canyon - Hiking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9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45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Mule Train</a:t>
              </a:r>
            </a:p>
          </p:txBody>
        </p:sp>
      </p:grp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1" y="1019908"/>
            <a:ext cx="8603859" cy="492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46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Helicopter</a:t>
              </a:r>
            </a:p>
          </p:txBody>
        </p:sp>
      </p:grpSp>
      <p:pic>
        <p:nvPicPr>
          <p:cNvPr id="23554" name="Picture 2" descr="Image result for helicopter at the grand can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5" y="968326"/>
            <a:ext cx="8631589" cy="512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river rafting at the grand can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2" y="710112"/>
            <a:ext cx="7992208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47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River Rafting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62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grand cany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" y="990600"/>
            <a:ext cx="7312026" cy="50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Grand Canyon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48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upload.wikimedia.org/wikipedia/commons/1/19/President_Theodore_Roosevelt,_1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1285"/>
            <a:ext cx="4460828" cy="588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National Park Service</a:t>
              </a:r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489857" y="1752599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1916 which President founded the National Park Service?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038600"/>
            <a:ext cx="3570515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Theodore Roosevelt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Ecosystems of the Grand Canyon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7766" y="1693799"/>
            <a:ext cx="2601087" cy="3727993"/>
            <a:chOff x="304800" y="1693799"/>
            <a:chExt cx="2601087" cy="3727993"/>
          </a:xfrm>
        </p:grpSpPr>
        <p:pic>
          <p:nvPicPr>
            <p:cNvPr id="9" name="Picture 2" descr="http://www.ens-newswire.com/ens/apr2004/20040422_pin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303585"/>
              <a:ext cx="2601087" cy="3118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04800" y="1693799"/>
              <a:ext cx="2601087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North Rim</a:t>
              </a:r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71456" y="1693799"/>
            <a:ext cx="2601088" cy="3727992"/>
            <a:chOff x="3271456" y="1693799"/>
            <a:chExt cx="2601088" cy="3727992"/>
          </a:xfrm>
        </p:grpSpPr>
        <p:sp>
          <p:nvSpPr>
            <p:cNvPr id="14" name="TextBox 13"/>
            <p:cNvSpPr txBox="1"/>
            <p:nvPr/>
          </p:nvSpPr>
          <p:spPr>
            <a:xfrm>
              <a:off x="3271456" y="1693799"/>
              <a:ext cx="2601087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South Rim</a:t>
              </a:r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02" y="2325426"/>
              <a:ext cx="2598742" cy="309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216342" y="1697130"/>
            <a:ext cx="2601087" cy="3724661"/>
            <a:chOff x="6216342" y="1697130"/>
            <a:chExt cx="2601087" cy="3724661"/>
          </a:xfrm>
        </p:grpSpPr>
        <p:sp>
          <p:nvSpPr>
            <p:cNvPr id="16" name="TextBox 15"/>
            <p:cNvSpPr txBox="1"/>
            <p:nvPr/>
          </p:nvSpPr>
          <p:spPr>
            <a:xfrm>
              <a:off x="6216342" y="1697130"/>
              <a:ext cx="2601087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Colorado River</a:t>
              </a:r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194" name="Picture 2" descr="Image result for colorado river in the grand cany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42" y="2326700"/>
              <a:ext cx="2601087" cy="3095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95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North Rim</a:t>
              </a:r>
            </a:p>
          </p:txBody>
        </p:sp>
      </p:grpSp>
      <p:pic>
        <p:nvPicPr>
          <p:cNvPr id="9" name="Picture 2" descr="http://www.ens-newswire.com/ens/apr2004/20040422_p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18465"/>
            <a:ext cx="4468032" cy="53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21829" y="1219200"/>
            <a:ext cx="2416629" cy="1837376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Largest Ponderosa Pine Forest in the US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2858" y="3581400"/>
            <a:ext cx="3374571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Smells like vanilla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5824" y="4305085"/>
            <a:ext cx="3374571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Bark is 4” thick and great protection from fires and beetles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North Rim</a:t>
              </a:r>
            </a:p>
          </p:txBody>
        </p:sp>
      </p:grpSp>
      <p:pic>
        <p:nvPicPr>
          <p:cNvPr id="2050" name="Picture 2" descr="Image result for grand canyon north rim squirr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19907"/>
            <a:ext cx="5040923" cy="508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95220" y="1981200"/>
            <a:ext cx="3022209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“Albert Squirrel”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8115" y="3599778"/>
            <a:ext cx="3022209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found on the North Rim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3" y="630271"/>
            <a:ext cx="7391399" cy="55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517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South Rim (West End)</a:t>
              </a:r>
            </a:p>
          </p:txBody>
        </p:sp>
      </p:grpSp>
      <p:sp>
        <p:nvSpPr>
          <p:cNvPr id="11" name="Rectangular Callout 10"/>
          <p:cNvSpPr/>
          <p:nvPr/>
        </p:nvSpPr>
        <p:spPr>
          <a:xfrm>
            <a:off x="304800" y="1752600"/>
            <a:ext cx="2895600" cy="1524000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animals live on the South Rim?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2218</TotalTime>
  <Words>661</Words>
  <Application>Microsoft Office PowerPoint</Application>
  <PresentationFormat>On-screen Show (4:3)</PresentationFormat>
  <Paragraphs>223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Arial Narrow</vt:lpstr>
      <vt:lpstr>Calibri</vt:lpstr>
      <vt:lpstr>Georgia</vt:lpstr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John Pham</cp:lastModifiedBy>
  <cp:revision>142</cp:revision>
  <cp:lastPrinted>2015-09-23T16:48:46Z</cp:lastPrinted>
  <dcterms:created xsi:type="dcterms:W3CDTF">2006-08-16T00:00:00Z</dcterms:created>
  <dcterms:modified xsi:type="dcterms:W3CDTF">2017-06-14T23:22:30Z</dcterms:modified>
</cp:coreProperties>
</file>