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6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0" r:id="rId3"/>
    <p:sldId id="291" r:id="rId4"/>
    <p:sldId id="292" r:id="rId5"/>
    <p:sldId id="293" r:id="rId6"/>
    <p:sldId id="314" r:id="rId7"/>
    <p:sldId id="294" r:id="rId8"/>
    <p:sldId id="295" r:id="rId9"/>
    <p:sldId id="322" r:id="rId10"/>
    <p:sldId id="296" r:id="rId11"/>
    <p:sldId id="297" r:id="rId12"/>
    <p:sldId id="316" r:id="rId13"/>
    <p:sldId id="326" r:id="rId14"/>
    <p:sldId id="327" r:id="rId15"/>
    <p:sldId id="328" r:id="rId16"/>
    <p:sldId id="329" r:id="rId17"/>
    <p:sldId id="331" r:id="rId18"/>
    <p:sldId id="330" r:id="rId19"/>
    <p:sldId id="300" r:id="rId20"/>
    <p:sldId id="301" r:id="rId21"/>
    <p:sldId id="321" r:id="rId22"/>
    <p:sldId id="332" r:id="rId23"/>
    <p:sldId id="323" r:id="rId24"/>
    <p:sldId id="32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1D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255" autoAdjust="0"/>
    <p:restoredTop sz="98699" autoAdjust="0"/>
  </p:normalViewPr>
  <p:slideViewPr>
    <p:cSldViewPr>
      <p:cViewPr>
        <p:scale>
          <a:sx n="70" d="100"/>
          <a:sy n="70" d="100"/>
        </p:scale>
        <p:origin x="-1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0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FF918-A109-4CDB-A5FC-0D304BC0E5E8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531BA-DA36-4B22-83AD-2EF268D01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631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3DD40-9C72-48E9-AC02-88039F87324B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C646F-B0CB-47CF-B112-D1306BBCF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207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C646F-B0CB-47CF-B112-D1306BBCFD6E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30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601AE49-13BA-634B-A9F5-D8B4E5529D68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the Grand Canyon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A02E-F36D-D246-A595-FC22006DBF11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the Grand Canyon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DDFE-9934-9A42-87AB-DD18A5EB3B74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the Grand Canyon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1E57-C6C7-DA4F-8DEE-49E9466D00B9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the Grand Canyon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9752-20AE-9149-8126-08D2E481A40C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the Grand Canyon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A40D-C36A-7647-8EA7-5B2975D52132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the Grand Canyon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29AF-D72F-2442-8C0C-73B77D037216}" type="datetime1">
              <a:rPr lang="en-US" smtClean="0"/>
              <a:t>7/27/2017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the Grand Canyon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911-790E-1347-B359-E809C8208A84}" type="datetime1">
              <a:rPr lang="en-US" smtClean="0"/>
              <a:t>7/27/2017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the Grand Canyon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8A5C-B98E-044C-A7FF-E9334E664F12}" type="datetime1">
              <a:rPr lang="en-US" smtClean="0"/>
              <a:t>7/27/2017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the Grand Canyon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CECF-7DB8-6D4F-A877-427D7DB34B8F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the Grand Canyon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EAF0-0068-D54D-8B98-FDBF6F8CC24B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the Grand Canyon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 eaLnBrk="1" latinLnBrk="0" hangingPunct="1"/>
            <a:fld id="{B5DEDC04-AE6F-244F-86D2-DADD2E0CD983}" type="datetime1">
              <a:rPr lang="en-US" smtClean="0"/>
              <a:t>7/27/2017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the Grand Canyon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67200" y="2286000"/>
            <a:ext cx="4688058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 smtClean="0">
                <a:latin typeface="Calibri" panose="020F0502020204030204" pitchFamily="34" charset="0"/>
                <a:cs typeface="Georgia"/>
              </a:rPr>
              <a:t>Henry Ford</a:t>
            </a:r>
          </a:p>
          <a:p>
            <a:pPr algn="ctr">
              <a:lnSpc>
                <a:spcPct val="90000"/>
              </a:lnSpc>
            </a:pPr>
            <a:r>
              <a:rPr lang="en-US" sz="5400" dirty="0" smtClean="0">
                <a:latin typeface="Calibri" panose="020F0502020204030204" pitchFamily="34" charset="0"/>
                <a:cs typeface="Georgia"/>
              </a:rPr>
              <a:t>1863 - 1947</a:t>
            </a:r>
            <a:endParaRPr lang="en-US" sz="5400" dirty="0">
              <a:latin typeface="Calibri" panose="020F0502020204030204" pitchFamily="34" charset="0"/>
              <a:cs typeface="Georgi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the Grand Canyon</a:t>
            </a:r>
            <a:endParaRPr lang="en-US"/>
          </a:p>
        </p:txBody>
      </p:sp>
      <p:pic>
        <p:nvPicPr>
          <p:cNvPr id="5" name="Picture 2" descr="Image result for images of Henry Fo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6787"/>
            <a:ext cx="4267200" cy="544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70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Image result for model n f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29" y="830576"/>
            <a:ext cx="7828576" cy="521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17" y="62732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9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9" name="Right Arrow 8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1907 – The Model 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621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17" y="6267918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10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9" name="Right Arrow 8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Assembly Line</a:t>
              </a:r>
            </a:p>
          </p:txBody>
        </p:sp>
      </p:grpSp>
      <p:pic>
        <p:nvPicPr>
          <p:cNvPr id="12290" name="Picture 2" descr="1924 - Ford Highland Park 10 Millionth Model 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95901"/>
            <a:ext cx="7620000" cy="563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40597" y="3210580"/>
            <a:ext cx="26180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Candy makers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40597" y="4078069"/>
            <a:ext cx="26180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Watch makers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5881862" y="981501"/>
            <a:ext cx="2935567" cy="1938039"/>
          </a:xfrm>
          <a:prstGeom prst="wedge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o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 industries used an assembly line?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21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ord Model A, 19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78110"/>
            <a:ext cx="6933064" cy="494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083" y="6267918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11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8" name="Right Arrow 7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1927 Ford Model A</a:t>
              </a:r>
              <a:endParaRPr lang="en-US" sz="3600" b="1" dirty="0" smtClean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400800" y="2362200"/>
            <a:ext cx="2618096" cy="138499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most popular car of all!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30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083" y="6267918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12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8" name="Right Arrow 7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1930 Ford Model A</a:t>
              </a:r>
              <a:endParaRPr lang="en-US" sz="3600" b="1" dirty="0" smtClean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26" name="Picture 2" descr="Image result for 1930 F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40" y="973540"/>
            <a:ext cx="8286920" cy="511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71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083" y="6267918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13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8" name="Right Arrow 7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1940 Ford</a:t>
              </a:r>
              <a:endParaRPr lang="en-US" sz="3600" b="1" dirty="0" smtClean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050" name="Picture 2" descr="Image result for 1940 F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75" y="930322"/>
            <a:ext cx="7894925" cy="524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7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083" y="6267918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14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8" name="Right Arrow 7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1950 Ford</a:t>
              </a:r>
              <a:endParaRPr lang="en-US" sz="3600" b="1" dirty="0" smtClean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074" name="Picture 2" descr="Image result for 1950 Fo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08" y="834387"/>
            <a:ext cx="7723191" cy="518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20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083" y="6267918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15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8" name="Right Arrow 7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1960 Ford Falcon</a:t>
              </a:r>
              <a:endParaRPr lang="en-US" sz="3600" b="1" dirty="0" smtClean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098" name="Picture 2" descr="Image result for 1960 ford fal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80" y="1371600"/>
            <a:ext cx="8264839" cy="448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28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083" y="6267918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16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8" name="Right Arrow 7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1965 Ford Thunderbird</a:t>
              </a:r>
              <a:endParaRPr lang="en-US" sz="3600" b="1" dirty="0" smtClean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6146" name="Picture 2" descr="Image result for ford thunderbird 19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62" y="976952"/>
            <a:ext cx="7122875" cy="534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58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083" y="6267918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17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8" name="Right Arrow 7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1970 Ford Mustang</a:t>
              </a:r>
              <a:endParaRPr lang="en-US" sz="3600" b="1" dirty="0" smtClean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122" name="Picture 2" descr="Image result for 1970 ford must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18465"/>
            <a:ext cx="7010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8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257" y="6273225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18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076" name="Picture 4" descr="Image result for Henry Ford Hospital on opening 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7118"/>
            <a:ext cx="7804551" cy="556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8" name="Right Arrow 7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Henry Ford Hospital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943600" y="2433560"/>
            <a:ext cx="3075296" cy="181588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Henry Ford was a philanthropist. He gave much of his money away.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3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236" y="62732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9" name="Right Arrow 8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Henry Ford</a:t>
              </a:r>
            </a:p>
          </p:txBody>
        </p:sp>
      </p:grpSp>
      <p:pic>
        <p:nvPicPr>
          <p:cNvPr id="4" name="Picture 2" descr="Image result for henry ford as a teena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64" y="959893"/>
            <a:ext cx="3390900" cy="50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ular Callout 10"/>
          <p:cNvSpPr/>
          <p:nvPr/>
        </p:nvSpPr>
        <p:spPr>
          <a:xfrm>
            <a:off x="4858603" y="1023581"/>
            <a:ext cx="3200400" cy="1806629"/>
          </a:xfrm>
          <a:prstGeom prst="wedge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Henry Ford was born in 1863 in Dearborn Michigan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8603" y="3309582"/>
            <a:ext cx="3200400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Henry was a curious child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7702" y="4572000"/>
            <a:ext cx="3200400" cy="138499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Henry liked to put things together and take them apart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45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www.wright-brothers.org/Adventure_Wing/Expeditions/Dearborn_Michigan/Dearborn_Michigan_images/Wright-brothers-home-and-bicycle-sh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0961"/>
            <a:ext cx="7772400" cy="603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172200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19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8" name="Right Arrow 7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Greenfield </a:t>
              </a: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Village, MI </a:t>
              </a: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- 1929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943600" y="2433560"/>
            <a:ext cx="3075296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Henry Ford Living Museum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3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54270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20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10" name="Right Arrow 9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Greenfield </a:t>
              </a: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Village, MI </a:t>
              </a: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- 1929</a:t>
              </a:r>
            </a:p>
          </p:txBody>
        </p:sp>
      </p:grpSp>
      <p:pic>
        <p:nvPicPr>
          <p:cNvPr id="1026" name="Picture 2" descr="Image result for Wright Brothers 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44" y="879479"/>
            <a:ext cx="6805901" cy="509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43600" y="2433560"/>
            <a:ext cx="3075296" cy="138499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Wright Brothers Bicycle Shop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23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edison's laboratory at the henry f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4967"/>
            <a:ext cx="681545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54270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21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10" name="Right Arrow 9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Greenfield </a:t>
              </a: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Village, MI </a:t>
              </a: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- 1929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943600" y="2433560"/>
            <a:ext cx="3075296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Thomas Edison’s laboratory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3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17" y="6217421"/>
            <a:ext cx="1084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21</a:t>
            </a:r>
            <a:endParaRPr lang="en-US" sz="36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4098" name="Picture 2" descr="Image result for henry ford quotes whether you th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494424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99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17" y="6217421"/>
            <a:ext cx="1084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22</a:t>
            </a:r>
            <a:endParaRPr lang="en-US" sz="36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2" descr="Image result for images of Henry Fo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6787"/>
            <a:ext cx="4267200" cy="544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67200" y="2286000"/>
            <a:ext cx="4688058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 smtClean="0">
                <a:latin typeface="Calibri" panose="020F0502020204030204" pitchFamily="34" charset="0"/>
                <a:cs typeface="Georgia"/>
              </a:rPr>
              <a:t>Henry Ford</a:t>
            </a:r>
          </a:p>
          <a:p>
            <a:pPr algn="ctr">
              <a:lnSpc>
                <a:spcPct val="90000"/>
              </a:lnSpc>
            </a:pPr>
            <a:r>
              <a:rPr lang="en-US" sz="5400" dirty="0" smtClean="0">
                <a:latin typeface="Calibri" panose="020F0502020204030204" pitchFamily="34" charset="0"/>
                <a:cs typeface="Georgia"/>
              </a:rPr>
              <a:t>1863 - 1947</a:t>
            </a:r>
            <a:endParaRPr lang="en-US" sz="5400" dirty="0">
              <a:latin typeface="Calibri" panose="020F0502020204030204" pitchFamily="34" charset="0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25342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29325" y="62732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2</a:t>
            </a:r>
          </a:p>
        </p:txBody>
      </p:sp>
      <p:pic>
        <p:nvPicPr>
          <p:cNvPr id="16386" name="Picture 2" descr="Image result for Henry Ford as a bo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35814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10" name="Right Arrow 9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Henry Ford</a:t>
              </a:r>
            </a:p>
          </p:txBody>
        </p:sp>
      </p:grpSp>
      <p:sp>
        <p:nvSpPr>
          <p:cNvPr id="12" name="Rectangular Callout 11"/>
          <p:cNvSpPr/>
          <p:nvPr/>
        </p:nvSpPr>
        <p:spPr>
          <a:xfrm>
            <a:off x="4858603" y="1023581"/>
            <a:ext cx="3200400" cy="1806629"/>
          </a:xfrm>
          <a:prstGeom prst="wedge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kinds of mechanical things did Henry like?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8603" y="3550720"/>
            <a:ext cx="32004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Farm equipment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7702" y="4572000"/>
            <a:ext cx="32004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Watches &amp; clocks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82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06" y="6267918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3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5362" name="Picture 2" descr="Image result for Henry Ford's childhood 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48" y="1008797"/>
            <a:ext cx="7641720" cy="508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8" name="Right Arrow 7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Henry Ford’s Childhood Home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410200" y="1600200"/>
            <a:ext cx="3555240" cy="138499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Henry didn’t want to stay on the farm so he moved to Detroit.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214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564" y="625427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4</a:t>
            </a:r>
            <a:endParaRPr lang="en-US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4340" name="Picture 4" descr="Image result for Michigan Car Comp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42" y="1143000"/>
            <a:ext cx="8256035" cy="485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9" name="Right Arrow 8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Henry Ford’s First Job</a:t>
              </a:r>
            </a:p>
          </p:txBody>
        </p:sp>
      </p:grpSp>
      <p:sp>
        <p:nvSpPr>
          <p:cNvPr id="11" name="Rectangular Callout 10"/>
          <p:cNvSpPr/>
          <p:nvPr/>
        </p:nvSpPr>
        <p:spPr>
          <a:xfrm>
            <a:off x="5217832" y="1023581"/>
            <a:ext cx="3599597" cy="2329219"/>
          </a:xfrm>
          <a:prstGeom prst="wedge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 first job was working on railroad cars. Why do you think he liked railroad cars?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2189" y="3812330"/>
            <a:ext cx="3555240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cars were mechanical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7832" y="5029200"/>
            <a:ext cx="3590497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cars moved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21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28433" y="6267918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5</a:t>
            </a:r>
          </a:p>
        </p:txBody>
      </p:sp>
      <p:pic>
        <p:nvPicPr>
          <p:cNvPr id="2050" name="Picture 2" descr="Image result for detroit edison illuminating comp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69" y="990600"/>
            <a:ext cx="8152262" cy="509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9" name="Right Arrow 8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1891 – Edison Illumination Company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575112" y="2292697"/>
            <a:ext cx="3555240" cy="138499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Henry’s second job was at the Edison Light Company.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99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3290" y="6248963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6</a:t>
            </a:r>
          </a:p>
        </p:txBody>
      </p:sp>
      <p:pic>
        <p:nvPicPr>
          <p:cNvPr id="13314" name="Picture 2" descr="Image result for henry ford quadri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7564"/>
            <a:ext cx="6089547" cy="492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13" name="Right Arrow 12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1896 – The Quadra Cycle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588760" y="1265366"/>
            <a:ext cx="355524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Tiller steering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8760" y="2189035"/>
            <a:ext cx="3555240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Gasoline powered engine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88760" y="3466448"/>
            <a:ext cx="355524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speeds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88760" y="4343400"/>
            <a:ext cx="355524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reverse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21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8" y="625427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7</a:t>
            </a:r>
          </a:p>
        </p:txBody>
      </p:sp>
      <p:pic>
        <p:nvPicPr>
          <p:cNvPr id="9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5" y="990600"/>
            <a:ext cx="865479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8" name="Right Arrow 7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1903 – The Ford Motor Company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616056" y="1143000"/>
            <a:ext cx="355524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Ford’s first factory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21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37531" y="6172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8</a:t>
            </a:r>
          </a:p>
        </p:txBody>
      </p:sp>
      <p:pic>
        <p:nvPicPr>
          <p:cNvPr id="1026" name="Picture 2" descr="Image result for 1903 model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7086600" cy="558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9" name="Right Arrow 8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 smtClean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1903 – The Model T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553200" y="1666220"/>
            <a:ext cx="26180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people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53200" y="2438400"/>
            <a:ext cx="26180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roof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3266420"/>
            <a:ext cx="26180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 gas tanks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25904" y="4045843"/>
            <a:ext cx="26180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Lantern lights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27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1774</TotalTime>
  <Words>297</Words>
  <Application>Microsoft Office PowerPoint</Application>
  <PresentationFormat>On-screen Show (4:3)</PresentationFormat>
  <Paragraphs>100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Horizon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Jennifer</cp:lastModifiedBy>
  <cp:revision>106</cp:revision>
  <cp:lastPrinted>2015-09-23T16:48:46Z</cp:lastPrinted>
  <dcterms:created xsi:type="dcterms:W3CDTF">2006-08-16T00:00:00Z</dcterms:created>
  <dcterms:modified xsi:type="dcterms:W3CDTF">2017-07-27T23:25:16Z</dcterms:modified>
</cp:coreProperties>
</file>