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5" r:id="rId3"/>
    <p:sldId id="326" r:id="rId4"/>
    <p:sldId id="327" r:id="rId5"/>
    <p:sldId id="290" r:id="rId6"/>
    <p:sldId id="315" r:id="rId7"/>
    <p:sldId id="319" r:id="rId8"/>
    <p:sldId id="320" r:id="rId9"/>
    <p:sldId id="317" r:id="rId10"/>
    <p:sldId id="321" r:id="rId11"/>
    <p:sldId id="298" r:id="rId12"/>
    <p:sldId id="299" r:id="rId13"/>
    <p:sldId id="302" r:id="rId14"/>
    <p:sldId id="303" r:id="rId15"/>
    <p:sldId id="324" r:id="rId16"/>
    <p:sldId id="306" r:id="rId17"/>
    <p:sldId id="328" r:id="rId18"/>
    <p:sldId id="329" r:id="rId19"/>
    <p:sldId id="330" r:id="rId20"/>
    <p:sldId id="331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2" autoAdjust="0"/>
    <p:restoredTop sz="98699" autoAdjust="0"/>
  </p:normalViewPr>
  <p:slideViewPr>
    <p:cSldViewPr>
      <p:cViewPr>
        <p:scale>
          <a:sx n="68" d="100"/>
          <a:sy n="68" d="100"/>
        </p:scale>
        <p:origin x="-48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F918-A109-4CDB-A5FC-0D304BC0E5E8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31BA-DA36-4B22-83AD-2EF268D0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DD40-9C72-48E9-AC02-88039F87324B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46F-B0CB-47CF-B112-D1306BBC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990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1B72-012F-42D2-BC7E-F8020FEAD512}" type="datetime1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5857-6BBC-493E-B87C-107F6D0BEA6B}" type="datetime1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B42D-E222-4B64-BB2B-2D026DC266B5}" type="datetime1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F6AC-6A51-4BB2-BB78-B639DA6B9C2D}" type="datetime1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C02-53BF-4652-8886-9C9E5CCC30A7}" type="datetime1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1FD4-B927-47CB-ABB4-9D54B15E8464}" type="datetime1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3F70-72B0-408F-95F4-A3D1281B6191}" type="datetime1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3516-8DF4-4625-AA9D-0ADC01FA4AF3}" type="datetime1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A2CB-53A4-45B8-82B3-34BEC9167016}" type="datetime1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02A2-43AC-4089-B821-28CAB8CAE313}" type="datetime1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187F241F-9AC1-402E-982D-518CFBF8DB03}" type="datetime1">
              <a:rPr lang="en-US" smtClean="0"/>
              <a:t>9/9/2017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12" y="1981200"/>
            <a:ext cx="914400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alibri" panose="020F0502020204030204" pitchFamily="34" charset="0"/>
                <a:cs typeface="Georgia"/>
              </a:rPr>
              <a:t>I Spy</a:t>
            </a:r>
          </a:p>
          <a:p>
            <a:pPr algn="ctr">
              <a:lnSpc>
                <a:spcPct val="90000"/>
              </a:lnSpc>
            </a:pPr>
            <a:endParaRPr lang="en-US" sz="5400" dirty="0">
              <a:latin typeface="Calibri" panose="020F0502020204030204" pitchFamily="34" charset="0"/>
              <a:cs typeface="Georgia"/>
            </a:endParaRP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alibri" panose="020F0502020204030204" pitchFamily="34" charset="0"/>
                <a:cs typeface="Georgia"/>
              </a:rPr>
              <a:t>America’s Spies</a:t>
            </a:r>
            <a:endParaRPr lang="en-US" sz="5400" dirty="0">
              <a:latin typeface="Calibri" panose="020F0502020204030204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06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Morse Code</a:t>
              </a:r>
            </a:p>
          </p:txBody>
        </p:sp>
      </p:grpSp>
      <p:sp>
        <p:nvSpPr>
          <p:cNvPr id="2" name="AutoShape 2" descr="Image result for morse c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morse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92106"/>
            <a:ext cx="7295065" cy="48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9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246830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109648"/>
            <a:ext cx="3200398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Useful, not very secret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12" y="2813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Enigma Code</a:t>
              </a:r>
            </a:p>
          </p:txBody>
        </p:sp>
      </p:grpSp>
      <p:pic>
        <p:nvPicPr>
          <p:cNvPr id="9218" name="Picture 2" descr="Enig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6600"/>
            <a:ext cx="6763816" cy="51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10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1089" y="1828800"/>
            <a:ext cx="36740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German Invention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089" y="2743200"/>
            <a:ext cx="36740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Billions of possible settings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1089" y="3593812"/>
            <a:ext cx="367401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 and UK broke the code with the invention of the computer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Indian Code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Talkers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42" name="Picture 2" descr="Image result for navajo code talkers w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477"/>
            <a:ext cx="868471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10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9988" y="1965916"/>
            <a:ext cx="36740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33 Tribes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7714" y="2828734"/>
            <a:ext cx="36740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Spoken languages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576" y="3751341"/>
            <a:ext cx="36740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enemy could not break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3576" y="4636808"/>
            <a:ext cx="36740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Iwo Jima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8409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Using Computers to Spy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8794" y="2133600"/>
            <a:ext cx="86650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use of computer technology to disrupt the activities of a state or organization, especially the deliberate attacking of information systems for strategic or military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"cyberwar is asymmetric, which means it benefits lesser military powers as much as military goliaths"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5158" y="893009"/>
            <a:ext cx="3153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cy·ber·war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12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12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 would a Cyber War look like?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0012" y="997634"/>
            <a:ext cx="487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Hacked Websites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57" y="1905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Anyone who visits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particular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could have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virus or demon installed on their computer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57" y="3200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hacker can change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programs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GPS can be redirected so soldiers are sent to the wrong area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57" y="4495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Hackers can effect critical infrastructure: shut down the electrical system</a:t>
            </a:r>
          </a:p>
        </p:txBody>
      </p:sp>
      <p:sp>
        <p:nvSpPr>
          <p:cNvPr id="13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13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 do spies wear?</a:t>
              </a:r>
            </a:p>
          </p:txBody>
        </p:sp>
      </p:grpSp>
      <p:pic>
        <p:nvPicPr>
          <p:cNvPr id="12292" name="Picture 4" descr="Image result for humphrey bogart as a s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99708"/>
            <a:ext cx="8001000" cy="53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14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46" y="1650312"/>
            <a:ext cx="325315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hat protects the spy from weather and also from being easily recognized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512682"/>
            <a:ext cx="3198055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Trench coat protects the spy from the weather and provides lots of pockets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2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gent 99 get s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068633"/>
            <a:ext cx="4365335" cy="48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Famous TV Spies</a:t>
              </a:r>
            </a:p>
          </p:txBody>
        </p:sp>
      </p:grpSp>
      <p:sp>
        <p:nvSpPr>
          <p:cNvPr id="10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15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417" y="1296572"/>
            <a:ext cx="367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“Get Smart”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417" y="2159390"/>
            <a:ext cx="3674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Maxwell Smart was a bumbling secret agent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417" y="3340965"/>
            <a:ext cx="3674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Agent 99 was always there to bail him out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417" y="4442399"/>
            <a:ext cx="3674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Telephones in their shoes, really?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Famous TV Spies</a:t>
              </a:r>
            </a:p>
          </p:txBody>
        </p:sp>
      </p:grpSp>
      <p:pic>
        <p:nvPicPr>
          <p:cNvPr id="9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" y="990600"/>
            <a:ext cx="3403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16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1008" y="1296572"/>
            <a:ext cx="367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“Mission Impossible”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2900" y="2159390"/>
            <a:ext cx="455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Worked for the US government’s secret program called the “Impossible Mission Force”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7654" y="4026900"/>
            <a:ext cx="434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Covert (undercover) secret missions against dictators, evil governments and crime lords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2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 Spy starring Bill Cos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Famous TV Spies</a:t>
              </a:r>
            </a:p>
          </p:txBody>
        </p:sp>
      </p:grpSp>
      <p:sp>
        <p:nvSpPr>
          <p:cNvPr id="10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17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714" y="1855554"/>
            <a:ext cx="3674012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“I Spy”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988" y="2819400"/>
            <a:ext cx="367401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pair of spies posing as a professional tennis player and his coach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9988" y="4454587"/>
            <a:ext cx="36740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Spies for the Pentagon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2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Spy Writers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18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FAAIDBAYBBwj/xAA6EAACAQMCAwUFBQYHAAAAAAABAgMABBEFIRIxQQYTIlFhFDJxgZEjQqGxwQcVM0Ph8FJTYqLC0fH/xAAUAQEAAAAAAAAAAAAAAAAAAAAA/8QAFBEBAAAAAAAAAAAAAAAAAAAAAP/aAAwDAQACEQMRAD8A2IH27U62PiYf2a5/OYV2299x60E55GqjfxavMBiqcg8dBCD9oc0J1K7u76RrTT/s48fa3DbBR1xVnUp3jPdxkq7bHfG1QuEgtggUl2wWPPNAIFjHFKAJZGKjCEIeXLbatDos0VliNYkUscmWXLn05/0qnBGzNxPjHlvRGAbgCgZ2htYL3iFqplnf3nxgAVSTSYreFTwqzLgAMOdHEBHmPlSljVlyT86DIanauvhiX3+Z5k/0/rWR1OJlkOD0Oa9Mu7dWPCDwtg/lWR1TTDksFAB5DFBmLb3GpqHORRM2DjvGiUFUGWAO4FDIxji+NBDdDYUq7dA4X40qD27+c1K3x3r0v57Clb479sUFpuVDruVYMyv7qDNETyoBr7BVVZGxnlgbH4/WgpxK11cGR+WTz51JKGD5YnoOdVLKQRKWyF34RgVdccTDhBALZ9aCaJGwCwwPIURtouJgpbB/1CoYkyEBDH4CiVkvEG4HwxOACM0HY4cDOcgcyhz+FRSoBnO/UYqzLxR5MsWw+9E1VJJEdPBMpwdgwwTQUpR947npQe9IAY4643oncMVOSvzFBdRbhUkHc8welADeTguoyWwpYAjzGdxQW+iEN/PGBgKxA36Z2olqEg8Bx186q6wmL8sPdeNT+FAKudytKuXA8S0qD24Y9pbBzXLc/bt8aahPtjjNdt97hxQXDyoPrm0OMZB54G9GselA9ayG7ziBCEAp+NAIsUCzcXD7g264/v8ASphqFtG3ibJGRj1qbSU7xmY4zyNM1TRwTxw26zcX3SwUfOgki7QWsQDSkov6Uajvrae2DwSI5X3hncVi/wCFefu+bRlZj/lOT9CQB+NXbP2SdVhifuy2w6H50Gv74GyE0bEE7cJ3BNMnWUIveKGOM4A3qO1UC1jSVgODkTUOoanawZd45XGMhl9NqCpdsg4uan/Dis3qTgkrnPXPlRObVbS9BaOTixnd9iKzurXSRKzZyeGgE3cve3gRSdgPqadqsgluQRyCAVVtSAr3U2Dk5ANR94zyEsc0FeYeNfOlSmP2qAUqD1i/1zTNMvHa+vIYc8lLZY/ADegM37Q9Mt5ma2t7m4HQ4Cg/WvMmYkktlidySdzTcmg9Fl/ak/8AJ0hfQvcH9FolZ64mtaZ7QOCOWUnvIlOeA55fDFeUitX2KiVUnlP3nCfQZ/Wg3ejtgtgbZosxJTEYy+dh50K0tCkayHkT5Vp9OKk7qCfMigBXFxcSMEihCygcORz3+VQSaXEqxSSIVuM+JvP5edbC/liEB8IR8YGKBwgz3YY5wm5YelAE7V6hcWTWlhYJ3t3NjC9BQVp9aNs0l3BxQKeFnCgDOcYAJGTVnULj2jtPkEkxgfXNEb2471JYbhVaKT3gR1oMs+mxNCLuzuOMOMrw4wwoHe3Bb7N9yu/xrSXVkZpFFgBCfdAB8Lf+edZrV7KS1nQO4dsgelBXuphEqo7HCKSfjStWLKGcEEjlVaBrc3GZpRxZBCt1NXFILlgRj0oGsubgYztSp45s1KgDONsimR7tg1ahAdDkVDwlJCSNsUD8CtZ2TObHhXGTKw/KsmDldq0PYubNy0B6NxjPwx/1Qem2icKKM8hVs3TqAkBHF5nkKp25JtuMYyo86ghu4BJwBw753VTmgvXlwsBiS4mciXI4sbA+WelTqDHYzSlMKylQw6+dU7jhMJL54AM5/Ssrq2p69p1qVhg7+F9kcMDgeooHacnfa9I/BhfezWq7uGTPeIrIehFYHs9+8TfrcXmI1AOVPPetfLdhYiM+HHSgjv2t7eNhBGkZ4TlgANvlXmesakk1/LLglEUgb9a0PaTUykEio2BjfBrz+abvAVGd9yaCNm4ySep5Guxu6HKOy/A00A1Iq0F6LUpeDgkAI8xzpVUC0qC5btuR506QZ6VCuUYYq0Dkc8UFdRjIO1Fuy8gh1mHJGHyhz6jahzJjekvhwVbhYbgjmDQevWTs9v3YG52NQXttbcPjiUkblccvUEVnOyOuzXkjQ3KlSuMnoSfyzWxlt47g+E+I7+lBSh9qhjHs1wJ4jsYXfcfOh2qaxwkLc2UkJQ7cClh9RU1/pzKxVe8jk8+DiB+BFA7qK+Y8Mly7KG4cLt+NB2LU0vDIYzgKMk8OPwopcTstijtgErmq0AtrdQt3Gmy+LJ3zWc7SdoROzJB7nmKAV2jv++k7lTkZyxH4UEHIV1naRi7nJbeuquaByLUyLvTFGKsL7oHzoGkClT9q5QSBctucAb1IDURz02PpXUbn0YDPKgnOAN6jIHM8vKkM8zXRnNBtv2VWcF9qWpWk6kh7dXUjmCCdx67j6Ub1CabSLz2W+HXCSj3X9fSs7+yq89l7ZQKdxPDJGfpn/jXrPaPs/ba9ZMpPj6HqDQYb94rwnE+3QZoVd6lBbK0kko293J51nO2On6j2au0tZZmHe5ZN/uis1dm7SQpdtJ3mN1c+71oDOoapLeO3jKqeYHlQq9XCqqrudzRrsfYxzd890hMKrxKxGwI5/nWs0TsmdRm72ZAO8yQuOS8hQeWKNqlQbVM0JRmQjHCcU3gxQJRU4+78KiHKuxtliByHWgl60q5nBFKgkxjakBjcc6VKgQ613FKlQFuyV2NO7TaZeEkLHcLxY8j4T+dfRssa26m4jfwAZbJ2C9TSpUHmGo6Q2uWer9rtVjPFGhuLKJjskUQ4kUj1xk/E15XqLNODPJlnkYksebMeZ+ZpUqD1bsr2c4uykChPHK6MxPlkbVuNNs0sxIXwCgVAB9T+YpUqD531iHudWvYyCOC4kH+41RPOlSoGsCV8POuwDgPDzwM5pUqDqktJt0pUq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14008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1371599"/>
            <a:ext cx="367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Robert Ludlum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50" name="Picture 6" descr="Image result for robert ludlum the bourne ident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11" y="1956374"/>
            <a:ext cx="2445190" cy="36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Famous Movie Spies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292" name="Picture 4" descr="Image result for humphrey bogart as a s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" y="799708"/>
            <a:ext cx="8001000" cy="53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5495" y="1981200"/>
            <a:ext cx="355560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Humphrey Bogart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971800"/>
            <a:ext cx="3555609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Across the Pacific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1942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9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Spy Writers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19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FAAIDBAYBBwj/xAA6EAACAQMCAwUFBQYHAAAAAAABAgMABBEFIRIxQQYTIlFhFDJxgZEjQqGxwQcVM0Ph8FJTYqLC0fH/xAAUAQEAAAAAAAAAAAAAAAAAAAAA/8QAFBEBAAAAAAAAAAAAAAAAAAAAAP/aAAwDAQACEQMRAD8A2IH27U62PiYf2a5/OYV2299x60E55GqjfxavMBiqcg8dBCD9oc0J1K7u76RrTT/s48fa3DbBR1xVnUp3jPdxkq7bHfG1QuEgtggUl2wWPPNAIFjHFKAJZGKjCEIeXLbatDos0VliNYkUscmWXLn05/0qnBGzNxPjHlvRGAbgCgZ2htYL3iFqplnf3nxgAVSTSYreFTwqzLgAMOdHEBHmPlSljVlyT86DIanauvhiX3+Z5k/0/rWR1OJlkOD0Oa9Mu7dWPCDwtg/lWR1TTDksFAB5DFBmLb3GpqHORRM2DjvGiUFUGWAO4FDIxji+NBDdDYUq7dA4X40qD27+c1K3x3r0v57Clb479sUFpuVDruVYMyv7qDNETyoBr7BVVZGxnlgbH4/WgpxK11cGR+WTz51JKGD5YnoOdVLKQRKWyF34RgVdccTDhBALZ9aCaJGwCwwPIURtouJgpbB/1CoYkyEBDH4CiVkvEG4HwxOACM0HY4cDOcgcyhz+FRSoBnO/UYqzLxR5MsWw+9E1VJJEdPBMpwdgwwTQUpR947npQe9IAY4643oncMVOSvzFBdRbhUkHc8welADeTguoyWwpYAjzGdxQW+iEN/PGBgKxA36Z2olqEg8Bx186q6wmL8sPdeNT+FAKudytKuXA8S0qD24Y9pbBzXLc/bt8aahPtjjNdt97hxQXDyoPrm0OMZB54G9GselA9ayG7ziBCEAp+NAIsUCzcXD7g264/v8ASphqFtG3ibJGRj1qbSU7xmY4zyNM1TRwTxw26zcX3SwUfOgki7QWsQDSkov6Uajvrae2DwSI5X3hncVi/wCFefu+bRlZj/lOT9CQB+NXbP2SdVhifuy2w6H50Gv74GyE0bEE7cJ3BNMnWUIveKGOM4A3qO1UC1jSVgODkTUOoanawZd45XGMhl9NqCpdsg4uan/Dis3qTgkrnPXPlRObVbS9BaOTixnd9iKzurXSRKzZyeGgE3cve3gRSdgPqadqsgluQRyCAVVtSAr3U2Dk5ANR94zyEsc0FeYeNfOlSmP2qAUqD1i/1zTNMvHa+vIYc8lLZY/ADegM37Q9Mt5ma2t7m4HQ4Cg/WvMmYkktlidySdzTcmg9Fl/ak/8AJ0hfQvcH9FolZ64mtaZ7QOCOWUnvIlOeA55fDFeUitX2KiVUnlP3nCfQZ/Wg3ejtgtgbZosxJTEYy+dh50K0tCkayHkT5Vp9OKk7qCfMigBXFxcSMEihCygcORz3+VQSaXEqxSSIVuM+JvP5edbC/liEB8IR8YGKBwgz3YY5wm5YelAE7V6hcWTWlhYJ3t3NjC9BQVp9aNs0l3BxQKeFnCgDOcYAJGTVnULj2jtPkEkxgfXNEb2471JYbhVaKT3gR1oMs+mxNCLuzuOMOMrw4wwoHe3Bb7N9yu/xrSXVkZpFFgBCfdAB8Lf+edZrV7KS1nQO4dsgelBXuphEqo7HCKSfjStWLKGcEEjlVaBrc3GZpRxZBCt1NXFILlgRj0oGsubgYztSp45s1KgDONsimR7tg1ahAdDkVDwlJCSNsUD8CtZ2TObHhXGTKw/KsmDldq0PYubNy0B6NxjPwx/1Qem2icKKM8hVs3TqAkBHF5nkKp25JtuMYyo86ghu4BJwBw753VTmgvXlwsBiS4mciXI4sbA+WelTqDHYzSlMKylQw6+dU7jhMJL54AM5/Ssrq2p69p1qVhg7+F9kcMDgeooHacnfa9I/BhfezWq7uGTPeIrIehFYHs9+8TfrcXmI1AOVPPetfLdhYiM+HHSgjv2t7eNhBGkZ4TlgANvlXmesakk1/LLglEUgb9a0PaTUykEio2BjfBrz+abvAVGd9yaCNm4ySep5Guxu6HKOy/A00A1Iq0F6LUpeDgkAI8xzpVUC0qC5btuR506QZ6VCuUYYq0Dkc8UFdRjIO1Fuy8gh1mHJGHyhz6jahzJjekvhwVbhYbgjmDQevWTs9v3YG52NQXttbcPjiUkblccvUEVnOyOuzXkjQ3KlSuMnoSfyzWxlt47g+E+I7+lBSh9qhjHs1wJ4jsYXfcfOh2qaxwkLc2UkJQ7cClh9RU1/pzKxVe8jk8+DiB+BFA7qK+Y8Mly7KG4cLt+NB2LU0vDIYzgKMk8OPwopcTstijtgErmq0AtrdQt3Gmy+LJ3zWc7SdoROzJB7nmKAV2jv++k7lTkZyxH4UEHIV1naRi7nJbeuquaByLUyLvTFGKsL7oHzoGkClT9q5QSBctucAb1IDURz02PpXUbn0YDPKgnOAN6jIHM8vKkM8zXRnNBtv2VWcF9qWpWk6kh7dXUjmCCdx67j6Ub1CabSLz2W+HXCSj3X9fSs7+yq89l7ZQKdxPDJGfpn/jXrPaPs/ba9ZMpPj6HqDQYb94rwnE+3QZoVd6lBbK0kko293J51nO2On6j2au0tZZmHe5ZN/uis1dm7SQpdtJ3mN1c+71oDOoapLeO3jKqeYHlQq9XCqqrudzRrsfYxzd890hMKrxKxGwI5/nWs0TsmdRm72ZAO8yQuOS8hQeWKNqlQbVM0JRmQjHCcU3gxQJRU4+78KiHKuxtliByHWgl60q5nBFKgkxjakBjcc6VKgQ613FKlQFuyV2NO7TaZeEkLHcLxY8j4T+dfRssa26m4jfwAZbJ2C9TSpUHmGo6Q2uWer9rtVjPFGhuLKJjskUQ4kUj1xk/E15XqLNODPJlnkYksebMeZ+ZpUqD1bsr2c4uykChPHK6MxPlkbVuNNs0sxIXwCgVAB9T+YpUqD531iHudWvYyCOC4kH+41RPOlSoGsCV8POuwDgPDzwM5pUqDqktJt0pUq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1371599"/>
            <a:ext cx="321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Tom Clancy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" y="990600"/>
            <a:ext cx="3730625" cy="47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om Clancy hunt for red octo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6" y="1997122"/>
            <a:ext cx="2590800" cy="36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Spy in the Wild</a:t>
              </a:r>
            </a:p>
          </p:txBody>
        </p:sp>
      </p:grpSp>
      <p:pic>
        <p:nvPicPr>
          <p:cNvPr id="8194" name="Picture 2" descr="https://ichef.bbci.co.uk/images/ic/320x180/p04n6kx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9158"/>
            <a:ext cx="6580163" cy="444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20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89585" y="3412586"/>
            <a:ext cx="990600" cy="1002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21326" y="1662055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PBS Nature Series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667000"/>
            <a:ext cx="3200398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Animal robots with cameras spying on animals in the wild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6201489"/>
            <a:ext cx="6530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http://www.pbs.org/wnet/nature/spy-in-the-wild-about/14810/</a:t>
            </a: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mes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" y="854806"/>
            <a:ext cx="7382022" cy="52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Famous Movie Spies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2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858362"/>
            <a:ext cx="302220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James Bond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848962"/>
            <a:ext cx="302220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007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892587"/>
            <a:ext cx="302220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Sean Connery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7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Famous Movie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Spies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098" name="Picture 2" descr="Image result for famous TV sp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7" y="990600"/>
            <a:ext cx="84508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609600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03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858362"/>
            <a:ext cx="302220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World War 1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848962"/>
            <a:ext cx="3022208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Sexy and seductive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892587"/>
            <a:ext cx="302220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Mata Hari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4" name="Right Arrow 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America’s Most Famous Spy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Box 56"/>
          <p:cNvSpPr txBox="1"/>
          <p:nvPr/>
        </p:nvSpPr>
        <p:spPr>
          <a:xfrm>
            <a:off x="76200" y="6324600"/>
            <a:ext cx="470535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4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 descr="Image result for nathan 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6" y="801661"/>
            <a:ext cx="3727134" cy="57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1818382"/>
            <a:ext cx="355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Nathan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Hale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1755 - 1776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8365" y="3273032"/>
            <a:ext cx="3555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“I regret that I only have one life to give for my country.”</a:t>
            </a:r>
          </a:p>
        </p:txBody>
      </p:sp>
    </p:spTree>
    <p:extLst>
      <p:ext uri="{BB962C8B-B14F-4D97-AF65-F5344CB8AC3E}">
        <p14:creationId xmlns:p14="http://schemas.microsoft.com/office/powerpoint/2010/main" val="3419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history.com/sites/2/2016/03/GettyImages-520713719-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1557992"/>
            <a:ext cx="705729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Famous Spies – Julius &amp; Ethel Rosenberg</a:t>
              </a:r>
            </a:p>
          </p:txBody>
        </p:sp>
      </p:grpSp>
      <p:sp>
        <p:nvSpPr>
          <p:cNvPr id="9" name="Text Box 56"/>
          <p:cNvSpPr txBox="1"/>
          <p:nvPr/>
        </p:nvSpPr>
        <p:spPr>
          <a:xfrm>
            <a:off x="76200" y="6324600"/>
            <a:ext cx="470535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5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792" y="4267200"/>
            <a:ext cx="30222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Executed 1953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792" y="1600200"/>
            <a:ext cx="3022208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Convicted of giving Russia information about America’s nuclear weapon program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8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age result for spy stuff from the 1940s,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772"/>
            <a:ext cx="6378274" cy="58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Spy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Stuff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43600" y="2246830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Ordinary items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599" y="4089870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Concealed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109648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Miniature</a:t>
            </a:r>
          </a:p>
        </p:txBody>
      </p:sp>
      <p:sp>
        <p:nvSpPr>
          <p:cNvPr id="12" name="Text Box 56"/>
          <p:cNvSpPr txBox="1"/>
          <p:nvPr/>
        </p:nvSpPr>
        <p:spPr>
          <a:xfrm>
            <a:off x="76200" y="6324600"/>
            <a:ext cx="470535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6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239697"/>
            <a:ext cx="177677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Tape recorder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1239697"/>
            <a:ext cx="177677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6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More Spy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Stuff</a:t>
              </a:r>
            </a:p>
          </p:txBody>
        </p:sp>
      </p:grpSp>
      <p:pic>
        <p:nvPicPr>
          <p:cNvPr id="5124" name="Picture 4" descr="Image result for spy stuff from the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72718" cy="44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470535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7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1" y="3453765"/>
            <a:ext cx="2560722" cy="2047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Concealed Messages of Spies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Image result for hidden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" y="990600"/>
            <a:ext cx="7162800" cy="51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6"/>
          <p:cNvSpPr txBox="1"/>
          <p:nvPr/>
        </p:nvSpPr>
        <p:spPr>
          <a:xfrm>
            <a:off x="76200" y="6324600"/>
            <a:ext cx="470535" cy="5232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8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246830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Lemon juice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599" y="4089870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Bright light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109648"/>
            <a:ext cx="32003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Invisible ink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1691</TotalTime>
  <Words>436</Words>
  <Application>Microsoft Office PowerPoint</Application>
  <PresentationFormat>On-screen Show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Jennifer</cp:lastModifiedBy>
  <cp:revision>115</cp:revision>
  <cp:lastPrinted>2015-09-23T16:48:46Z</cp:lastPrinted>
  <dcterms:created xsi:type="dcterms:W3CDTF">2006-08-16T00:00:00Z</dcterms:created>
  <dcterms:modified xsi:type="dcterms:W3CDTF">2017-09-09T16:20:06Z</dcterms:modified>
</cp:coreProperties>
</file>