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90" r:id="rId2"/>
    <p:sldId id="337" r:id="rId3"/>
    <p:sldId id="330" r:id="rId4"/>
    <p:sldId id="332" r:id="rId5"/>
    <p:sldId id="331" r:id="rId6"/>
    <p:sldId id="291" r:id="rId7"/>
    <p:sldId id="293" r:id="rId8"/>
    <p:sldId id="326" r:id="rId9"/>
    <p:sldId id="327" r:id="rId10"/>
    <p:sldId id="338" r:id="rId11"/>
    <p:sldId id="329" r:id="rId12"/>
    <p:sldId id="328" r:id="rId13"/>
    <p:sldId id="313" r:id="rId14"/>
    <p:sldId id="314" r:id="rId15"/>
    <p:sldId id="333" r:id="rId16"/>
    <p:sldId id="315" r:id="rId17"/>
    <p:sldId id="316" r:id="rId18"/>
    <p:sldId id="317" r:id="rId19"/>
    <p:sldId id="339" r:id="rId20"/>
    <p:sldId id="340" r:id="rId21"/>
    <p:sldId id="323" r:id="rId22"/>
    <p:sldId id="296" r:id="rId23"/>
    <p:sldId id="341" r:id="rId24"/>
    <p:sldId id="297" r:id="rId25"/>
    <p:sldId id="298" r:id="rId26"/>
    <p:sldId id="299" r:id="rId27"/>
    <p:sldId id="300" r:id="rId28"/>
    <p:sldId id="320" r:id="rId29"/>
    <p:sldId id="342" r:id="rId30"/>
    <p:sldId id="301" r:id="rId31"/>
    <p:sldId id="321" r:id="rId32"/>
    <p:sldId id="334" r:id="rId33"/>
    <p:sldId id="335" r:id="rId34"/>
    <p:sldId id="33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8" autoAdjust="0"/>
    <p:restoredTop sz="98699" autoAdjust="0"/>
  </p:normalViewPr>
  <p:slideViewPr>
    <p:cSldViewPr>
      <p:cViewPr varScale="1">
        <p:scale>
          <a:sx n="110" d="100"/>
          <a:sy n="110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FF918-A109-4CDB-A5FC-0D304BC0E5E8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531BA-DA36-4B22-83AD-2EF268D01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3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3DD40-9C72-48E9-AC02-88039F87324B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646F-B0CB-47CF-B112-D1306BBCF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0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601AE49-13BA-634B-A9F5-D8B4E5529D68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02E-F36D-D246-A595-FC22006DBF11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DDFE-9934-9A42-87AB-DD18A5EB3B74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1E57-C6C7-DA4F-8DEE-49E9466D00B9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9752-20AE-9149-8126-08D2E481A40C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A40D-C36A-7647-8EA7-5B2975D52132}" type="datetime1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9AF-D72F-2442-8C0C-73B77D037216}" type="datetime1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911-790E-1347-B359-E809C8208A84}" type="datetime1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8A5C-B98E-044C-A7FF-E9334E664F12}" type="datetime1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CECF-7DB8-6D4F-A877-427D7DB34B8F}" type="datetime1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EAF0-0068-D54D-8B98-FDBF6F8CC24B}" type="datetime1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B5DEDC04-AE6F-244F-86D2-DADD2E0CD983}" type="datetime1">
              <a:rPr lang="en-US" smtClean="0"/>
              <a:t>7/20/2017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the Grand Canyon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norman rockwell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2" y="495299"/>
            <a:ext cx="4937948" cy="61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4" name="Right Arrow 3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Norman Rockwell</a:t>
              </a:r>
              <a:endParaRPr lang="en-US" sz="3600" b="1" dirty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5803091" y="14478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was Norman Rockwell?</a:t>
            </a:r>
          </a:p>
        </p:txBody>
      </p:sp>
    </p:spTree>
    <p:extLst>
      <p:ext uri="{BB962C8B-B14F-4D97-AF65-F5344CB8AC3E}">
        <p14:creationId xmlns:p14="http://schemas.microsoft.com/office/powerpoint/2010/main" val="341945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American Children</a:t>
              </a:r>
            </a:p>
          </p:txBody>
        </p:sp>
      </p:grpSp>
      <p:pic>
        <p:nvPicPr>
          <p:cNvPr id="9" name="Picture 4" descr="Image result for Rockwell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4930"/>
            <a:ext cx="5181600" cy="55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25744" y="3352800"/>
            <a:ext cx="2895600" cy="206210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his hometown; he used ordinary people.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943599" y="1371600"/>
            <a:ext cx="3059891" cy="16542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did Rockwell find his models?</a:t>
            </a:r>
          </a:p>
        </p:txBody>
      </p:sp>
    </p:spTree>
    <p:extLst>
      <p:ext uri="{BB962C8B-B14F-4D97-AF65-F5344CB8AC3E}">
        <p14:creationId xmlns:p14="http://schemas.microsoft.com/office/powerpoint/2010/main" val="86296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American Children</a:t>
              </a:r>
            </a:p>
          </p:txBody>
        </p:sp>
      </p:grpSp>
      <p:pic>
        <p:nvPicPr>
          <p:cNvPr id="2" name="Picture 2" descr="Image result for Rockwell painted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2900"/>
            <a:ext cx="474726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14999" y="2667556"/>
            <a:ext cx="3102429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see in this illustration?</a:t>
            </a:r>
          </a:p>
        </p:txBody>
      </p:sp>
    </p:spTree>
    <p:extLst>
      <p:ext uri="{BB962C8B-B14F-4D97-AF65-F5344CB8AC3E}">
        <p14:creationId xmlns:p14="http://schemas.microsoft.com/office/powerpoint/2010/main" val="414536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norman rockwell paintings by d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0" y="639364"/>
            <a:ext cx="5529190" cy="592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412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After the Prom (1957)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714999" y="2667556"/>
            <a:ext cx="3102429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see in this illustration?</a:t>
            </a:r>
          </a:p>
        </p:txBody>
      </p:sp>
    </p:spTree>
    <p:extLst>
      <p:ext uri="{BB962C8B-B14F-4D97-AF65-F5344CB8AC3E}">
        <p14:creationId xmlns:p14="http://schemas.microsoft.com/office/powerpoint/2010/main" val="257924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4648200" cy="59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American Holidays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562600" y="2648183"/>
            <a:ext cx="3407229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Thanksgiving</a:t>
            </a:r>
          </a:p>
        </p:txBody>
      </p:sp>
    </p:spTree>
    <p:extLst>
      <p:ext uri="{BB962C8B-B14F-4D97-AF65-F5344CB8AC3E}">
        <p14:creationId xmlns:p14="http://schemas.microsoft.com/office/powerpoint/2010/main" val="284283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American Holidays</a:t>
              </a:r>
            </a:p>
          </p:txBody>
        </p:sp>
      </p:grpSp>
      <p:pic>
        <p:nvPicPr>
          <p:cNvPr id="3074" name="Picture 2" descr="Image result for norman rockwell holid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7" y="977223"/>
            <a:ext cx="5549603" cy="56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114800" y="800100"/>
            <a:ext cx="914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78523" y="1447800"/>
            <a:ext cx="914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2648183"/>
            <a:ext cx="3102429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Christmas</a:t>
            </a:r>
          </a:p>
        </p:txBody>
      </p:sp>
    </p:spTree>
    <p:extLst>
      <p:ext uri="{BB962C8B-B14F-4D97-AF65-F5344CB8AC3E}">
        <p14:creationId xmlns:p14="http://schemas.microsoft.com/office/powerpoint/2010/main" val="32874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3600" b="1" dirty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981114" y="2454762"/>
            <a:ext cx="2895600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Christmas Advertisement for Coca-Cola</a:t>
            </a:r>
          </a:p>
        </p:txBody>
      </p:sp>
      <p:pic>
        <p:nvPicPr>
          <p:cNvPr id="1026" name="Picture 2" descr="Image result for Rockwell's first Christmas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0250"/>
            <a:ext cx="5029200" cy="65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81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3600" b="1" dirty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2" descr="Image result for norman rockwell patrio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210"/>
            <a:ext cx="5149362" cy="655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21829" y="2102476"/>
            <a:ext cx="2895600" cy="255454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Rockwell was very patriotic and very supportive of the military.</a:t>
            </a:r>
          </a:p>
        </p:txBody>
      </p:sp>
    </p:spTree>
    <p:extLst>
      <p:ext uri="{BB962C8B-B14F-4D97-AF65-F5344CB8AC3E}">
        <p14:creationId xmlns:p14="http://schemas.microsoft.com/office/powerpoint/2010/main" val="328741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Military</a:t>
              </a:r>
            </a:p>
          </p:txBody>
        </p:sp>
      </p:grpSp>
      <p:pic>
        <p:nvPicPr>
          <p:cNvPr id="4098" name="Picture 2" descr="Image result for norman rockwell rosie the riveter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612"/>
            <a:ext cx="5181600" cy="66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14795" y="2460075"/>
            <a:ext cx="2895600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Rosie the Riveter</a:t>
            </a:r>
          </a:p>
        </p:txBody>
      </p:sp>
    </p:spTree>
    <p:extLst>
      <p:ext uri="{BB962C8B-B14F-4D97-AF65-F5344CB8AC3E}">
        <p14:creationId xmlns:p14="http://schemas.microsoft.com/office/powerpoint/2010/main" val="328741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Military</a:t>
              </a:r>
            </a:p>
          </p:txBody>
        </p:sp>
      </p:grpSp>
      <p:pic>
        <p:nvPicPr>
          <p:cNvPr id="5122" name="Picture 2" descr="Image result for norman rockwell soldiers returning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065"/>
            <a:ext cx="6356130" cy="47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943599" y="1371600"/>
            <a:ext cx="3059891" cy="16542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painting is titled “The Red Heads.” Any idea why?</a:t>
            </a:r>
          </a:p>
        </p:txBody>
      </p:sp>
    </p:spTree>
    <p:extLst>
      <p:ext uri="{BB962C8B-B14F-4D97-AF65-F5344CB8AC3E}">
        <p14:creationId xmlns:p14="http://schemas.microsoft.com/office/powerpoint/2010/main" val="2625041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Military</a:t>
              </a:r>
            </a:p>
          </p:txBody>
        </p:sp>
      </p:grpSp>
      <p:pic>
        <p:nvPicPr>
          <p:cNvPr id="5122" name="Picture 2" descr="Image result for norman rockwell soldiers returning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065"/>
            <a:ext cx="6356130" cy="47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25744" y="3352800"/>
            <a:ext cx="2895600" cy="181588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family all have red hair, including the soldier.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943599" y="1371600"/>
            <a:ext cx="3059891" cy="16542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painting is titled “The Red Heads.” Any idea why?</a:t>
            </a:r>
          </a:p>
        </p:txBody>
      </p:sp>
    </p:spTree>
    <p:extLst>
      <p:ext uri="{BB962C8B-B14F-4D97-AF65-F5344CB8AC3E}">
        <p14:creationId xmlns:p14="http://schemas.microsoft.com/office/powerpoint/2010/main" val="49845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norman rockwell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2" y="495299"/>
            <a:ext cx="4937948" cy="61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4" name="Right Arrow 3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Norman Rockwell 1894 - 1978</a:t>
              </a:r>
            </a:p>
          </p:txBody>
        </p:sp>
      </p:grpSp>
      <p:sp>
        <p:nvSpPr>
          <p:cNvPr id="10" name="Rectangular Callout 9"/>
          <p:cNvSpPr/>
          <p:nvPr/>
        </p:nvSpPr>
        <p:spPr>
          <a:xfrm>
            <a:off x="5803091" y="1447800"/>
            <a:ext cx="3200400" cy="18066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was Norman Rockwell?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8654" y="3733800"/>
            <a:ext cx="2689274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Painter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Illustrator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Writer</a:t>
            </a:r>
          </a:p>
        </p:txBody>
      </p:sp>
    </p:spTree>
    <p:extLst>
      <p:ext uri="{BB962C8B-B14F-4D97-AF65-F5344CB8AC3E}">
        <p14:creationId xmlns:p14="http://schemas.microsoft.com/office/powerpoint/2010/main" val="78206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5862" y="626518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19</a:t>
            </a:r>
          </a:p>
        </p:txBody>
      </p:sp>
      <p:pic>
        <p:nvPicPr>
          <p:cNvPr id="4098" name="Picture 2" descr="Image result for norman rockwell ww2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4" y="990600"/>
            <a:ext cx="4035670" cy="522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orman rockwell ww2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1771"/>
            <a:ext cx="3886200" cy="52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10" name="Right Arrow 9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Military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87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29" y="6265188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20</a:t>
            </a:r>
          </a:p>
        </p:txBody>
      </p:sp>
      <p:pic>
        <p:nvPicPr>
          <p:cNvPr id="2050" name="Picture 2" descr="Image result for tom sawyer illustrated by norman rock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3" y="955376"/>
            <a:ext cx="3429000" cy="51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om sawyer illustrated by norman rock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50" y="955376"/>
            <a:ext cx="3997781" cy="50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10" name="Right Arrow 9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Norman Rockwell was a book illustrator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2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Norman Rockwell painted murals</a:t>
              </a:r>
            </a:p>
          </p:txBody>
        </p:sp>
      </p:grpSp>
      <p:pic>
        <p:nvPicPr>
          <p:cNvPr id="3074" name="Picture 2" descr="Image result for Rockwell Yankee Doodle Dandy m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91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Rockwell’s Four Freedoms</a:t>
              </a:r>
            </a:p>
          </p:txBody>
        </p:sp>
      </p:grp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1816103" cy="23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15000" y="1905000"/>
            <a:ext cx="2895600" cy="310854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paintings were inspired by President Roosevelt’s famous “Four Freedom’s” speech.</a:t>
            </a:r>
          </a:p>
        </p:txBody>
      </p:sp>
      <p:pic>
        <p:nvPicPr>
          <p:cNvPr id="11" name="Picture 2" descr="Freedom of Worship, February 27, 1943, Norman Rock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27" y="990600"/>
            <a:ext cx="1814673" cy="22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dom from Want, March 6, 1943, Norman Rock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2" y="3505200"/>
            <a:ext cx="1842538" cy="23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dom from F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15" y="3505199"/>
            <a:ext cx="1956581" cy="23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15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Freedom of Speech</a:t>
              </a:r>
            </a:p>
          </p:txBody>
        </p:sp>
      </p:grp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2017"/>
            <a:ext cx="3596461" cy="47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3260"/>
            <a:ext cx="3657600" cy="47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eedom of Worship, February 27, 1943, Norman Rock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" y="1524000"/>
            <a:ext cx="3140966" cy="40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12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412" y="2813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Freedom of Worship</a:t>
              </a:r>
            </a:p>
          </p:txBody>
        </p:sp>
      </p:grpSp>
      <p:pic>
        <p:nvPicPr>
          <p:cNvPr id="2050" name="Picture 2" descr="Image result for rockwell freedom of worship a postage st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26" y="1778606"/>
            <a:ext cx="4447907" cy="35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dom from Want, March 6, 1943, Norman Rock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" y="1161882"/>
            <a:ext cx="3671338" cy="47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Freedom from Want</a:t>
              </a:r>
            </a:p>
          </p:txBody>
        </p:sp>
      </p:grpSp>
      <p:pic>
        <p:nvPicPr>
          <p:cNvPr id="3074" name="Picture 2" descr="Image result for Rockwell postage stam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21186"/>
            <a:ext cx="4093320" cy="50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9859" y="6241573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517" y="-7862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Freedom from Fear</a:t>
              </a:r>
            </a:p>
          </p:txBody>
        </p:sp>
      </p:grpSp>
      <p:pic>
        <p:nvPicPr>
          <p:cNvPr id="12290" name="Picture 2" descr="Freedom from F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246"/>
            <a:ext cx="3505200" cy="41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rockwell freedom from f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429000" cy="42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517" y="6255640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517" y="-7862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 Issues – Civil Rights</a:t>
              </a:r>
            </a:p>
          </p:txBody>
        </p:sp>
      </p:grpSp>
      <p:pic>
        <p:nvPicPr>
          <p:cNvPr id="11" name="Picture 2" descr="Image result for Rockwell Look Magazine co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6596259" cy="45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5715001" y="1371600"/>
            <a:ext cx="3288490" cy="198120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story do you think Rockwell was telling with this painting?</a:t>
            </a:r>
          </a:p>
        </p:txBody>
      </p:sp>
    </p:spTree>
    <p:extLst>
      <p:ext uri="{BB962C8B-B14F-4D97-AF65-F5344CB8AC3E}">
        <p14:creationId xmlns:p14="http://schemas.microsoft.com/office/powerpoint/2010/main" val="230709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517" y="6255640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3517" y="-7862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Social Issues – Civil Rights</a:t>
              </a:r>
            </a:p>
          </p:txBody>
        </p:sp>
      </p:grpSp>
      <p:pic>
        <p:nvPicPr>
          <p:cNvPr id="11266" name="Picture 2" descr="Image result for Rockwell Look Magazine co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6596259" cy="45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5715001" y="1371600"/>
            <a:ext cx="3288490" cy="1981200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story do you think Rockwell was telling with this painting?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20863" y="3581400"/>
            <a:ext cx="3282628" cy="13849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are different and they are the same.</a:t>
            </a:r>
          </a:p>
        </p:txBody>
      </p:sp>
    </p:spTree>
    <p:extLst>
      <p:ext uri="{BB962C8B-B14F-4D97-AF65-F5344CB8AC3E}">
        <p14:creationId xmlns:p14="http://schemas.microsoft.com/office/powerpoint/2010/main" val="426389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the Grand Canyon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27534"/>
            <a:ext cx="88174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3600" b="1" dirty="0">
              <a:solidFill>
                <a:srgbClr val="021D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Rockwell illustrations for the na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8465"/>
            <a:ext cx="4152900" cy="533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68937" y="3962400"/>
            <a:ext cx="3625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Afloat and Ashore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1" name="Right Arrow 10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Rockwell Joined the Navy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37274" y="2099632"/>
            <a:ext cx="2689274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Served as an Illustrator for a Navy Publication</a:t>
            </a:r>
          </a:p>
        </p:txBody>
      </p:sp>
    </p:spTree>
    <p:extLst>
      <p:ext uri="{BB962C8B-B14F-4D97-AF65-F5344CB8AC3E}">
        <p14:creationId xmlns:p14="http://schemas.microsoft.com/office/powerpoint/2010/main" val="903243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29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Rockwell in the 1960’s</a:t>
              </a:r>
            </a:p>
          </p:txBody>
        </p:sp>
      </p:grpSp>
      <p:pic>
        <p:nvPicPr>
          <p:cNvPr id="5122" name="Picture 2" descr="The-problem-we-all-live-with-norman-rock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91" y="990600"/>
            <a:ext cx="803188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35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30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 Landing on the Moon</a:t>
              </a:r>
            </a:p>
          </p:txBody>
        </p:sp>
      </p:grpSp>
      <p:pic>
        <p:nvPicPr>
          <p:cNvPr id="8196" name="Picture 4" descr="Image result for rockwell Look magazine neil armstrong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4" y="891342"/>
            <a:ext cx="7837952" cy="51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87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62732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31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51" y="6011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3600" b="1" dirty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258951" y="2057400"/>
            <a:ext cx="2895600" cy="206210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 unto others as you would have them do unto you.”</a:t>
            </a: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2256"/>
            <a:ext cx="5297072" cy="61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50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51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32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51" y="6011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3600" b="1" dirty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70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515"/>
            <a:ext cx="5772100" cy="65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58951" y="2057400"/>
            <a:ext cx="2895600" cy="2261175"/>
            <a:chOff x="6258951" y="2057400"/>
            <a:chExt cx="2895600" cy="2261175"/>
          </a:xfrm>
        </p:grpSpPr>
        <p:sp>
          <p:nvSpPr>
            <p:cNvPr id="9" name="Rectangle 8"/>
            <p:cNvSpPr/>
            <p:nvPr/>
          </p:nvSpPr>
          <p:spPr>
            <a:xfrm>
              <a:off x="6258951" y="2057400"/>
              <a:ext cx="2895600" cy="193899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“Saying Grace”</a:t>
              </a:r>
            </a:p>
            <a:p>
              <a:pPr algn="ctr"/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Sold in 2013</a:t>
              </a:r>
            </a:p>
            <a:p>
              <a:pPr algn="ctr"/>
              <a:endPara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10593" y="3733800"/>
              <a:ext cx="2592315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$46,000,000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396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51" y="6273225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33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51" y="6011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sz="3600" b="1" dirty="0">
                <a:solidFill>
                  <a:srgbClr val="021D4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194" name="Picture 2" descr="Image result for Rockwell in the 196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709"/>
            <a:ext cx="54387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026920"/>
            <a:ext cx="2895600" cy="255454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Norman Rockwell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“America’s Artist”</a:t>
            </a:r>
          </a:p>
        </p:txBody>
      </p:sp>
    </p:spTree>
    <p:extLst>
      <p:ext uri="{BB962C8B-B14F-4D97-AF65-F5344CB8AC3E}">
        <p14:creationId xmlns:p14="http://schemas.microsoft.com/office/powerpoint/2010/main" val="423462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2825" y="6258192"/>
            <a:ext cx="71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</a:p>
        </p:txBody>
      </p:sp>
      <p:pic>
        <p:nvPicPr>
          <p:cNvPr id="2050" name="Picture 2" descr="Image result for Rockwell's first Christmas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" y="810603"/>
            <a:ext cx="4596033" cy="56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79366" y="2428995"/>
            <a:ext cx="3463666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Christmas Cover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1913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27534"/>
            <a:ext cx="88174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3600" b="1" dirty="0">
              <a:solidFill>
                <a:srgbClr val="021D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990600"/>
            <a:chOff x="0" y="228600"/>
            <a:chExt cx="8534400" cy="990600"/>
          </a:xfrm>
        </p:grpSpPr>
        <p:sp>
          <p:nvSpPr>
            <p:cNvPr id="12" name="Right Arrow 11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Rockwell’s First Magazine 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82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rman Rockwell &quot;Palm Reading&quot; (1921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0603"/>
            <a:ext cx="5344550" cy="52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" y="6272259"/>
            <a:ext cx="108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825" y="-7862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Rockwell Used Models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867400" y="1676400"/>
            <a:ext cx="3075632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beginning he sketched the models and then converted the sketch to a painting.</a:t>
            </a:r>
          </a:p>
        </p:txBody>
      </p:sp>
    </p:spTree>
    <p:extLst>
      <p:ext uri="{BB962C8B-B14F-4D97-AF65-F5344CB8AC3E}">
        <p14:creationId xmlns:p14="http://schemas.microsoft.com/office/powerpoint/2010/main" val="12901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2" y="625112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2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Cover Celebrating Lindbergh’s Famous Flight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791200" y="1600200"/>
            <a:ext cx="2895600" cy="35394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1927 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Celebration of Charles Lindbergh's crossing of the Atlantic</a:t>
            </a:r>
          </a:p>
        </p:txBody>
      </p:sp>
      <p:pic>
        <p:nvPicPr>
          <p:cNvPr id="4098" name="Picture 2" descr="Image result for rockwell lindbergh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874930"/>
            <a:ext cx="4314808" cy="5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2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Illustrations for the Boy Scouts</a:t>
              </a:r>
            </a:p>
          </p:txBody>
        </p:sp>
      </p:grp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94859"/>
            <a:ext cx="3332285" cy="510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rockwell boy scouts 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25" y="874930"/>
            <a:ext cx="4038600" cy="5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2064" y="6153443"/>
            <a:ext cx="73533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see in these illustrations?</a:t>
            </a:r>
          </a:p>
        </p:txBody>
      </p:sp>
    </p:spTree>
    <p:extLst>
      <p:ext uri="{BB962C8B-B14F-4D97-AF65-F5344CB8AC3E}">
        <p14:creationId xmlns:p14="http://schemas.microsoft.com/office/powerpoint/2010/main" val="203621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American Children</a:t>
              </a:r>
            </a:p>
          </p:txBody>
        </p:sp>
      </p:grp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7" y="1042376"/>
            <a:ext cx="3690074" cy="497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Rockwell black 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47065"/>
            <a:ext cx="3859472" cy="49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2064" y="6183164"/>
            <a:ext cx="7353300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you see in these illustrations?</a:t>
            </a:r>
          </a:p>
        </p:txBody>
      </p:sp>
    </p:spTree>
    <p:extLst>
      <p:ext uri="{BB962C8B-B14F-4D97-AF65-F5344CB8AC3E}">
        <p14:creationId xmlns:p14="http://schemas.microsoft.com/office/powerpoint/2010/main" val="398910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56465"/>
            <a:ext cx="9144000" cy="990600"/>
            <a:chOff x="0" y="228600"/>
            <a:chExt cx="8534400" cy="990600"/>
          </a:xfrm>
        </p:grpSpPr>
        <p:sp>
          <p:nvSpPr>
            <p:cNvPr id="7" name="Right Arrow 6"/>
            <p:cNvSpPr/>
            <p:nvPr/>
          </p:nvSpPr>
          <p:spPr>
            <a:xfrm>
              <a:off x="0" y="228600"/>
              <a:ext cx="8534400" cy="990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56134"/>
              <a:ext cx="82296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b="1" dirty="0">
                  <a:solidFill>
                    <a:srgbClr val="021D4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American Children</a:t>
              </a:r>
            </a:p>
          </p:txBody>
        </p:sp>
      </p:grpSp>
      <p:pic>
        <p:nvPicPr>
          <p:cNvPr id="9" name="Picture 4" descr="Image result for Rockwell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4930"/>
            <a:ext cx="5181600" cy="55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5943599" y="1371600"/>
            <a:ext cx="3059891" cy="1654229"/>
          </a:xfrm>
          <a:prstGeom prst="wedgeRect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did Rockwell find his models?</a:t>
            </a:r>
          </a:p>
        </p:txBody>
      </p:sp>
    </p:spTree>
    <p:extLst>
      <p:ext uri="{BB962C8B-B14F-4D97-AF65-F5344CB8AC3E}">
        <p14:creationId xmlns:p14="http://schemas.microsoft.com/office/powerpoint/2010/main" val="103947211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1536</TotalTime>
  <Words>408</Words>
  <Application>Microsoft Office PowerPoint</Application>
  <PresentationFormat>On-screen Show (4:3)</PresentationFormat>
  <Paragraphs>138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Narrow</vt:lpstr>
      <vt:lpstr>Calibri</vt:lpstr>
      <vt:lpstr>Georgia</vt:lpstr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jamie flesher</cp:lastModifiedBy>
  <cp:revision>98</cp:revision>
  <cp:lastPrinted>2015-09-23T16:48:46Z</cp:lastPrinted>
  <dcterms:created xsi:type="dcterms:W3CDTF">2006-08-16T00:00:00Z</dcterms:created>
  <dcterms:modified xsi:type="dcterms:W3CDTF">2017-07-20T21:23:18Z</dcterms:modified>
</cp:coreProperties>
</file>