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0" r:id="rId3"/>
    <p:sldId id="291" r:id="rId4"/>
    <p:sldId id="292" r:id="rId5"/>
    <p:sldId id="293" r:id="rId6"/>
    <p:sldId id="323" r:id="rId7"/>
    <p:sldId id="294" r:id="rId8"/>
    <p:sldId id="295" r:id="rId9"/>
    <p:sldId id="317" r:id="rId10"/>
    <p:sldId id="320" r:id="rId11"/>
    <p:sldId id="296" r:id="rId12"/>
    <p:sldId id="297" r:id="rId13"/>
    <p:sldId id="322" r:id="rId14"/>
    <p:sldId id="298" r:id="rId15"/>
    <p:sldId id="299" r:id="rId16"/>
    <p:sldId id="300" r:id="rId17"/>
    <p:sldId id="301" r:id="rId18"/>
    <p:sldId id="321" r:id="rId19"/>
    <p:sldId id="302" r:id="rId20"/>
    <p:sldId id="303" r:id="rId21"/>
    <p:sldId id="324" r:id="rId22"/>
    <p:sldId id="325" r:id="rId23"/>
    <p:sldId id="305" r:id="rId24"/>
    <p:sldId id="316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699" autoAdjust="0"/>
  </p:normalViewPr>
  <p:slideViewPr>
    <p:cSldViewPr>
      <p:cViewPr>
        <p:scale>
          <a:sx n="68" d="100"/>
          <a:sy n="68" d="100"/>
        </p:scale>
        <p:origin x="-4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FF918-A109-4CDB-A5FC-0D304BC0E5E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31BA-DA36-4B22-83AD-2EF268D0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DD40-9C72-48E9-AC02-88039F87324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646F-B0CB-47CF-B112-D1306BBC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01AE49-13BA-634B-A9F5-D8B4E5529D68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02E-F36D-D246-A595-FC22006DBF11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DDFE-9934-9A42-87AB-DD18A5EB3B74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1E57-C6C7-DA4F-8DEE-49E9466D00B9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9752-20AE-9149-8126-08D2E481A40C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A40D-C36A-7647-8EA7-5B2975D52132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9AF-D72F-2442-8C0C-73B77D037216}" type="datetime1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911-790E-1347-B359-E809C8208A84}" type="datetime1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8A5C-B98E-044C-A7FF-E9334E664F12}" type="datetime1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CECF-7DB8-6D4F-A877-427D7DB34B8F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EAF0-0068-D54D-8B98-FDBF6F8CC24B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B5DEDC04-AE6F-244F-86D2-DADD2E0CD983}" type="datetime1">
              <a:rPr lang="en-US" smtClean="0"/>
              <a:t>9/11/2017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862" y="304800"/>
            <a:ext cx="9144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alibri" panose="020F0502020204030204" pitchFamily="34" charset="0"/>
                <a:cs typeface="Georgia"/>
              </a:rPr>
              <a:t>Take Me Out to the Ballgame!</a:t>
            </a:r>
            <a:endParaRPr lang="en-US" sz="5400" dirty="0">
              <a:latin typeface="Calibri" panose="020F0502020204030204" pitchFamily="34" charset="0"/>
              <a:cs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pic>
        <p:nvPicPr>
          <p:cNvPr id="1026" name="Picture 2" descr="C:\Users\Jennifer\Desktop\Images &amp; Newsletter 2017\Stockphotos\Little League Baseball Play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75" y="1145030"/>
            <a:ext cx="585152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in the 1920’s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88429" y="12954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Babe Ruth </a:t>
            </a:r>
          </a:p>
          <a:p>
            <a:pPr algn="ctr"/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1895 - 1948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ttp://www.baberuth.com/photos/images/br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8465"/>
            <a:ext cx="426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17737" y="3484293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“he was a natural”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nifer\Desktop\Images &amp; Newsletter 2017\Stockphotos\Vintage Rad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" y="836271"/>
            <a:ext cx="7984588" cy="53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10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in the 1920’s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31971" y="3009301"/>
            <a:ext cx="3712029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Pittsburgh Pirates vs Philadelphia Phillies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1972" y="1584660"/>
            <a:ext cx="3712028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Radio Broadcast 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August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5, 1921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1970" y="4495800"/>
            <a:ext cx="371202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Pirates won 8-5</a:t>
            </a: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in the 1930’s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1524000"/>
            <a:ext cx="3949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August 26, 1939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TV broadcast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599" y="2960001"/>
            <a:ext cx="3949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Brooklyn Dodgers vs Cincinnati Reds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9" y="1228621"/>
            <a:ext cx="39909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4495" y="4267200"/>
            <a:ext cx="3949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4,600 TV sets in American homes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Stars in the 1930’s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67421" y="919102"/>
            <a:ext cx="2524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Lou Gehrig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1026" name="Picture 2" descr="Image result for Lou Gehrig on a box of whea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9" y="1752600"/>
            <a:ext cx="29527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oe Dimaggio 193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37" y="1752600"/>
            <a:ext cx="3097961" cy="41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207838" y="919102"/>
            <a:ext cx="3097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Joe DiMaggio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351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en did jackie robinson play for the brooklyn dod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0" y="551134"/>
            <a:ext cx="6728020" cy="56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12" y="2813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Stars in the 1940’s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97498" y="2286000"/>
            <a:ext cx="3231174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Jackie Robinson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2826" y="3124200"/>
            <a:ext cx="3215846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African American to play in the major leagues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(1947)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Stars in the 1950’s</a:t>
              </a:r>
            </a:p>
          </p:txBody>
        </p:sp>
      </p:grpSp>
      <p:pic>
        <p:nvPicPr>
          <p:cNvPr id="11" name="Picture 2" descr="TBD 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1" y="990600"/>
            <a:ext cx="866986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29300" y="2438400"/>
            <a:ext cx="33147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“Splendid Splinter”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5051792"/>
            <a:ext cx="6287398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Served in two wars: 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World War II Navy Pilot</a:t>
            </a:r>
          </a:p>
          <a:p>
            <a:pPr algn="ctr"/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Korean War Marine Pilot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* Colonel John Glenn was his squadron commander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9300" y="1524000"/>
            <a:ext cx="33147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Ted Williams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0" y="2010629"/>
            <a:ext cx="2717088" cy="27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68" y="626970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517" y="-7862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Stars in the 1960’s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3340" y="875404"/>
            <a:ext cx="2162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 Drysdale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Sandy Koufax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Hank Aaron in the 196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53" y="1829511"/>
            <a:ext cx="2644312" cy="33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64254" y="982632"/>
            <a:ext cx="21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Hank Aaron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9121" y="982633"/>
            <a:ext cx="21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Willie Mays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Image result for Willie Mays in the 196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14" y="1829510"/>
            <a:ext cx="2590801" cy="33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0469" y="4997558"/>
            <a:ext cx="21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Pitchers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252977"/>
            <a:ext cx="296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 run hitter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9959" y="5220929"/>
            <a:ext cx="21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Outfield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16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Uniforms</a:t>
              </a:r>
            </a:p>
          </p:txBody>
        </p:sp>
      </p:grpSp>
      <p:pic>
        <p:nvPicPr>
          <p:cNvPr id="5122" name="Picture 2" descr="Image result for white baseball uniforms in the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9215"/>
            <a:ext cx="8164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7814" y="5621215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home team wore white and the visiting team wore gray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17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Uniforms in the 1970’s</a:t>
              </a:r>
            </a:p>
          </p:txBody>
        </p:sp>
      </p:grpSp>
      <p:pic>
        <p:nvPicPr>
          <p:cNvPr id="6146" name="Picture 2" descr="Image result for mlb uniforms in the 1970s color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5" y="990600"/>
            <a:ext cx="8704950" cy="48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7814" y="5625525"/>
            <a:ext cx="6781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explosion of color!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68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18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8409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Stars in the 1970’s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182" y="87540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Hank Aaron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Johnny Bench is listed (or ranked) 5 on the list The Top 10 Best Baseball Players of the 197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83" y="1398623"/>
            <a:ext cx="4274046" cy="42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01364" y="87540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Johnny Bench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192" y="5652942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Catcher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mage result for hank aa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4" y="1398623"/>
            <a:ext cx="3276600" cy="43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5567" y="5714497"/>
            <a:ext cx="399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Broke Babe Ruth’s homerun record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Mayflower Ship fre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999"/>
            <a:ext cx="7772400" cy="57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4" name="Right Arrow 3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How did baseball arrive in America?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27187" y="2745919"/>
            <a:ext cx="320626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Mayflower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549949"/>
            <a:ext cx="77724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game called “rounder's” was played in England with a stick and a ball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19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12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Stars in the 1980’s</a:t>
              </a:r>
            </a:p>
          </p:txBody>
        </p:sp>
      </p:grpSp>
      <p:sp>
        <p:nvSpPr>
          <p:cNvPr id="2" name="AutoShape 2" descr="Image result for 1994 baseball str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8379" y="87540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Rod Carew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79" y="5223131"/>
            <a:ext cx="375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&amp; second base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Coached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1364" y="87540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Roger Clemens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1364" y="543857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Pitcher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Image result for Rod Ca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9" y="1368143"/>
            <a:ext cx="2993243" cy="39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05" y="1398624"/>
            <a:ext cx="2971800" cy="39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12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Stars in the 1990’s</a:t>
              </a:r>
            </a:p>
          </p:txBody>
        </p:sp>
      </p:grpSp>
      <p:sp>
        <p:nvSpPr>
          <p:cNvPr id="2" name="AutoShape 2" descr="Image result for 1994 baseball str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8379" y="87540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Randy Johnson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560" y="5592462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Pitcher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1364" y="87540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Barry Bonds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8545" y="5592462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Hitter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arry Bonds, Pittsburg Pirates, TOPPS Rookie baseball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54" y="1398624"/>
            <a:ext cx="3030101" cy="42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ndy john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8" y="1627696"/>
            <a:ext cx="3544483" cy="378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12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Stars in the 2000’s</a:t>
              </a:r>
            </a:p>
          </p:txBody>
        </p:sp>
      </p:grpSp>
      <p:sp>
        <p:nvSpPr>
          <p:cNvPr id="2" name="AutoShape 2" descr="Image result for 1994 baseball str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8379" y="87540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Alex Rodriquez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79" y="5475911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Shortstop, hitter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1364" y="875404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Ichiro Suzuki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1364" y="5330852"/>
            <a:ext cx="375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Right field, hitter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alex rodrigu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8" y="1398624"/>
            <a:ext cx="3057965" cy="40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chiro suzu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64" y="1524000"/>
            <a:ext cx="403159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29" y="626518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22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997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Announcers</a:t>
              </a:r>
            </a:p>
          </p:txBody>
        </p:sp>
      </p:grpSp>
      <p:pic>
        <p:nvPicPr>
          <p:cNvPr id="6146" name="Picture 2" descr="http://img.bleacherreport.net/img/slides/photos/003/393/232/announcers-mlb1_crop_exact.jpg?h=533&amp;w=800&amp;q=70&amp;crop_x=center&amp;crop_y=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4" y="866530"/>
            <a:ext cx="8008956" cy="53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15397" y="3730056"/>
            <a:ext cx="1981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Vince Scully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817364"/>
            <a:ext cx="1981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Harry Caray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6797" y="3548296"/>
            <a:ext cx="1981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Bob Uecker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1676400"/>
            <a:ext cx="1981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Bob Costas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BD by edi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" y="1511815"/>
            <a:ext cx="7979229" cy="49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37053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Baseball Star of All Time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11240" y="1882170"/>
            <a:ext cx="29946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714 Homeruns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240" y="2720370"/>
            <a:ext cx="297180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2,873 hits</a:t>
            </a:r>
          </a:p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2,174 runs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240" y="4091970"/>
            <a:ext cx="29718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Gave hope to millions during the Great Depression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385" y="812434"/>
            <a:ext cx="7979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George Herman Ruth “Babe Ruth”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51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6" name="Right Arrow 5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Babe Ruth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237053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4430" y="2057400"/>
            <a:ext cx="68351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“It wasn’t that he hit more home runs than anybody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else.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hit them better, higher, farther, with more theatrical timing and a more flamboyant flourish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ctr" fontAlgn="base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 Smith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2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2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First Rules - September 1845</a:t>
              </a:r>
            </a:p>
          </p:txBody>
        </p:sp>
      </p:grpSp>
      <p:pic>
        <p:nvPicPr>
          <p:cNvPr id="2050" name="Picture 2" descr="Image result for alexander joy cartw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4" y="874930"/>
            <a:ext cx="3460066" cy="53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10747" y="2590800"/>
            <a:ext cx="4152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Bank clerk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olunteer firefighter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Created the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Organized a team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4576" y="1524000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Alexander Cartwright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2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First Baseball Team</a:t>
              </a:r>
            </a:p>
          </p:txBody>
        </p:sp>
      </p:grpSp>
      <p:pic>
        <p:nvPicPr>
          <p:cNvPr id="3074" name="Picture 2" descr="Image result for new york knicker baseball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2" y="1020102"/>
            <a:ext cx="8117816" cy="48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47900" y="4953000"/>
            <a:ext cx="464820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New York</a:t>
            </a:r>
          </a:p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Knickerbockers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vintage underhand pit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285"/>
            <a:ext cx="4954773" cy="61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Alexander’s Rules of Baseball 1845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15967" y="2042381"/>
            <a:ext cx="30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Underhand Pitches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4865" y="3609929"/>
            <a:ext cx="3087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get an “out” players threw balls at the runners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6037" y="2794195"/>
            <a:ext cx="309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strikes counted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vintage underhand pit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285"/>
            <a:ext cx="4954773" cy="61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Alexander’s Rules of Baseball 1845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48854" y="1600200"/>
            <a:ext cx="3276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enough players? No problem, get someone from the stands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7681" y="3559003"/>
            <a:ext cx="327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Teams could trade players anytime during the game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boston red sox win first world series 1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078">
            <a:off x="509177" y="806742"/>
            <a:ext cx="7467600" cy="55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517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First World Series - 1903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39833" y="1811548"/>
            <a:ext cx="38862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League (8 teams)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3942" y="2703654"/>
            <a:ext cx="390840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American League (8 teams)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3941" y="3594645"/>
            <a:ext cx="3908403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Best of NINE games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won (today is the best of seven)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ake me out to the ball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7560"/>
            <a:ext cx="4718131" cy="51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35169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“Take Me Out to the Ball Game” - 1908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969884" y="6380946"/>
            <a:ext cx="5220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https://www.youtube.com/watch?v=q4-gsdLSSQ0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3941" y="3594645"/>
            <a:ext cx="3908403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Let’s listen to “Take me Out to the Ballgame” from 1908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0" y="1385367"/>
            <a:ext cx="8833405" cy="48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Baseball Before Radio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3809" y="887631"/>
            <a:ext cx="3526888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Q: How did you know if your team won?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009" y="826075"/>
            <a:ext cx="3254326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You read it in the newspaper!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71412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2157</TotalTime>
  <Words>531</Words>
  <Application>Microsoft Office PowerPoint</Application>
  <PresentationFormat>On-screen Show (4:3)</PresentationFormat>
  <Paragraphs>156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Jennifer</cp:lastModifiedBy>
  <cp:revision>138</cp:revision>
  <cp:lastPrinted>2015-09-23T16:48:46Z</cp:lastPrinted>
  <dcterms:created xsi:type="dcterms:W3CDTF">2006-08-16T00:00:00Z</dcterms:created>
  <dcterms:modified xsi:type="dcterms:W3CDTF">2017-09-11T21:43:04Z</dcterms:modified>
</cp:coreProperties>
</file>